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73" r:id="rId8"/>
    <p:sldId id="272" r:id="rId9"/>
    <p:sldId id="274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C60C"/>
    <a:srgbClr val="099BDD"/>
    <a:srgbClr val="1F1F1F"/>
    <a:srgbClr val="FF5050"/>
    <a:srgbClr val="CC0099"/>
    <a:srgbClr val="990099"/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8AB62-1AB9-412C-8E2A-83EA137DE6A5}" v="463" dt="2024-03-08T12:40:59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Galle" userId="5090cf4f-c28a-4fc5-934b-9d3fe39c5d47" providerId="ADAL" clId="{CA58AB62-1AB9-412C-8E2A-83EA137DE6A5}"/>
    <pc:docChg chg="undo custSel addSld delSld modSld sldOrd">
      <pc:chgData name="Felix Galle" userId="5090cf4f-c28a-4fc5-934b-9d3fe39c5d47" providerId="ADAL" clId="{CA58AB62-1AB9-412C-8E2A-83EA137DE6A5}" dt="2024-03-08T12:40:59.985" v="3211"/>
      <pc:docMkLst>
        <pc:docMk/>
      </pc:docMkLst>
      <pc:sldChg chg="modTransition">
        <pc:chgData name="Felix Galle" userId="5090cf4f-c28a-4fc5-934b-9d3fe39c5d47" providerId="ADAL" clId="{CA58AB62-1AB9-412C-8E2A-83EA137DE6A5}" dt="2024-03-01T11:08:54.400" v="3210"/>
        <pc:sldMkLst>
          <pc:docMk/>
          <pc:sldMk cId="3454253766" sldId="256"/>
        </pc:sldMkLst>
      </pc:sldChg>
      <pc:sldChg chg="modSp mod modTransition">
        <pc:chgData name="Felix Galle" userId="5090cf4f-c28a-4fc5-934b-9d3fe39c5d47" providerId="ADAL" clId="{CA58AB62-1AB9-412C-8E2A-83EA137DE6A5}" dt="2024-02-27T09:06:31.867" v="1622"/>
        <pc:sldMkLst>
          <pc:docMk/>
          <pc:sldMk cId="2484224415" sldId="257"/>
        </pc:sldMkLst>
        <pc:spChg chg="mod">
          <ac:chgData name="Felix Galle" userId="5090cf4f-c28a-4fc5-934b-9d3fe39c5d47" providerId="ADAL" clId="{CA58AB62-1AB9-412C-8E2A-83EA137DE6A5}" dt="2024-02-26T11:11:37.113" v="85" actId="1076"/>
          <ac:spMkLst>
            <pc:docMk/>
            <pc:sldMk cId="2484224415" sldId="257"/>
            <ac:spMk id="5" creationId="{5A97198B-BBF8-41C9-966C-C2712A793D50}"/>
          </ac:spMkLst>
        </pc:spChg>
      </pc:sldChg>
      <pc:sldChg chg="modTransition modAnim">
        <pc:chgData name="Felix Galle" userId="5090cf4f-c28a-4fc5-934b-9d3fe39c5d47" providerId="ADAL" clId="{CA58AB62-1AB9-412C-8E2A-83EA137DE6A5}" dt="2024-02-27T09:06:31.867" v="1622"/>
        <pc:sldMkLst>
          <pc:docMk/>
          <pc:sldMk cId="2838576755" sldId="258"/>
        </pc:sldMkLst>
      </pc:sldChg>
      <pc:sldChg chg="addSp delSp modSp new mod modTransition">
        <pc:chgData name="Felix Galle" userId="5090cf4f-c28a-4fc5-934b-9d3fe39c5d47" providerId="ADAL" clId="{CA58AB62-1AB9-412C-8E2A-83EA137DE6A5}" dt="2024-02-27T09:06:31.867" v="1622"/>
        <pc:sldMkLst>
          <pc:docMk/>
          <pc:sldMk cId="3503226929" sldId="259"/>
        </pc:sldMkLst>
        <pc:spChg chg="mod">
          <ac:chgData name="Felix Galle" userId="5090cf4f-c28a-4fc5-934b-9d3fe39c5d47" providerId="ADAL" clId="{CA58AB62-1AB9-412C-8E2A-83EA137DE6A5}" dt="2024-02-26T11:07:29.699" v="7" actId="20577"/>
          <ac:spMkLst>
            <pc:docMk/>
            <pc:sldMk cId="3503226929" sldId="259"/>
            <ac:spMk id="2" creationId="{973BF6AD-34E6-47A0-805A-6ABDFA409434}"/>
          </ac:spMkLst>
        </pc:spChg>
        <pc:spChg chg="mod">
          <ac:chgData name="Felix Galle" userId="5090cf4f-c28a-4fc5-934b-9d3fe39c5d47" providerId="ADAL" clId="{CA58AB62-1AB9-412C-8E2A-83EA137DE6A5}" dt="2024-02-26T11:16:27.784" v="413" actId="20577"/>
          <ac:spMkLst>
            <pc:docMk/>
            <pc:sldMk cId="3503226929" sldId="259"/>
            <ac:spMk id="3" creationId="{B2F54D97-6EBA-4009-951F-8EDED2305348}"/>
          </ac:spMkLst>
        </pc:spChg>
        <pc:spChg chg="del">
          <ac:chgData name="Felix Galle" userId="5090cf4f-c28a-4fc5-934b-9d3fe39c5d47" providerId="ADAL" clId="{CA58AB62-1AB9-412C-8E2A-83EA137DE6A5}" dt="2024-02-26T11:11:23.796" v="83" actId="478"/>
          <ac:spMkLst>
            <pc:docMk/>
            <pc:sldMk cId="3503226929" sldId="259"/>
            <ac:spMk id="4" creationId="{92A0BF05-5F29-4C40-8864-42E9AB57A840}"/>
          </ac:spMkLst>
        </pc:spChg>
        <pc:spChg chg="add mod ord">
          <ac:chgData name="Felix Galle" userId="5090cf4f-c28a-4fc5-934b-9d3fe39c5d47" providerId="ADAL" clId="{CA58AB62-1AB9-412C-8E2A-83EA137DE6A5}" dt="2024-02-26T11:44:10.741" v="518" actId="1037"/>
          <ac:spMkLst>
            <pc:docMk/>
            <pc:sldMk cId="3503226929" sldId="259"/>
            <ac:spMk id="5" creationId="{F8E76CFC-17E2-4D6D-B5C9-3207C3040CCB}"/>
          </ac:spMkLst>
        </pc:spChg>
        <pc:picChg chg="add mod modCrop">
          <ac:chgData name="Felix Galle" userId="5090cf4f-c28a-4fc5-934b-9d3fe39c5d47" providerId="ADAL" clId="{CA58AB62-1AB9-412C-8E2A-83EA137DE6A5}" dt="2024-02-26T11:14:37.926" v="107" actId="1035"/>
          <ac:picMkLst>
            <pc:docMk/>
            <pc:sldMk cId="3503226929" sldId="259"/>
            <ac:picMk id="7" creationId="{E9B687C8-E30A-493E-87F9-43EFE860C6D7}"/>
          </ac:picMkLst>
        </pc:picChg>
      </pc:sldChg>
      <pc:sldChg chg="modSp new mod modTransition">
        <pc:chgData name="Felix Galle" userId="5090cf4f-c28a-4fc5-934b-9d3fe39c5d47" providerId="ADAL" clId="{CA58AB62-1AB9-412C-8E2A-83EA137DE6A5}" dt="2024-02-28T08:26:25.318" v="1934" actId="20577"/>
        <pc:sldMkLst>
          <pc:docMk/>
          <pc:sldMk cId="450261862" sldId="260"/>
        </pc:sldMkLst>
        <pc:spChg chg="mod">
          <ac:chgData name="Felix Galle" userId="5090cf4f-c28a-4fc5-934b-9d3fe39c5d47" providerId="ADAL" clId="{CA58AB62-1AB9-412C-8E2A-83EA137DE6A5}" dt="2024-02-26T11:16:37.735" v="419" actId="20577"/>
          <ac:spMkLst>
            <pc:docMk/>
            <pc:sldMk cId="450261862" sldId="260"/>
            <ac:spMk id="2" creationId="{1430C58C-38A7-4B01-AE3D-B5581FBACC69}"/>
          </ac:spMkLst>
        </pc:spChg>
        <pc:spChg chg="mod">
          <ac:chgData name="Felix Galle" userId="5090cf4f-c28a-4fc5-934b-9d3fe39c5d47" providerId="ADAL" clId="{CA58AB62-1AB9-412C-8E2A-83EA137DE6A5}" dt="2024-02-26T11:39:10.799" v="512" actId="5793"/>
          <ac:spMkLst>
            <pc:docMk/>
            <pc:sldMk cId="450261862" sldId="260"/>
            <ac:spMk id="3" creationId="{C7069C03-8BCB-4E84-9D0B-18B855B6E606}"/>
          </ac:spMkLst>
        </pc:spChg>
        <pc:spChg chg="mod">
          <ac:chgData name="Felix Galle" userId="5090cf4f-c28a-4fc5-934b-9d3fe39c5d47" providerId="ADAL" clId="{CA58AB62-1AB9-412C-8E2A-83EA137DE6A5}" dt="2024-02-28T08:26:25.318" v="1934" actId="20577"/>
          <ac:spMkLst>
            <pc:docMk/>
            <pc:sldMk cId="450261862" sldId="260"/>
            <ac:spMk id="4" creationId="{198B72FA-C492-4FC9-AEE6-45E1B7F75E83}"/>
          </ac:spMkLst>
        </pc:spChg>
      </pc:sldChg>
      <pc:sldChg chg="addSp delSp modSp new mod ord modTransition setBg delAnim modAnim">
        <pc:chgData name="Felix Galle" userId="5090cf4f-c28a-4fc5-934b-9d3fe39c5d47" providerId="ADAL" clId="{CA58AB62-1AB9-412C-8E2A-83EA137DE6A5}" dt="2024-02-28T08:44:43.456" v="2468"/>
        <pc:sldMkLst>
          <pc:docMk/>
          <pc:sldMk cId="698187201" sldId="261"/>
        </pc:sldMkLst>
        <pc:spChg chg="add del mod">
          <ac:chgData name="Felix Galle" userId="5090cf4f-c28a-4fc5-934b-9d3fe39c5d47" providerId="ADAL" clId="{CA58AB62-1AB9-412C-8E2A-83EA137DE6A5}" dt="2024-02-28T08:44:41.491" v="2466" actId="478"/>
          <ac:spMkLst>
            <pc:docMk/>
            <pc:sldMk cId="698187201" sldId="261"/>
            <ac:spMk id="2" creationId="{7BF9A04B-08E9-4F06-8056-F20A8314C712}"/>
          </ac:spMkLst>
        </pc:spChg>
      </pc:sldChg>
      <pc:sldChg chg="new modTransition setBg">
        <pc:chgData name="Felix Galle" userId="5090cf4f-c28a-4fc5-934b-9d3fe39c5d47" providerId="ADAL" clId="{CA58AB62-1AB9-412C-8E2A-83EA137DE6A5}" dt="2024-02-28T08:44:48.072" v="2470"/>
        <pc:sldMkLst>
          <pc:docMk/>
          <pc:sldMk cId="1435652465" sldId="262"/>
        </pc:sldMkLst>
      </pc:sldChg>
      <pc:sldChg chg="addSp modSp new mod modTransition setBg">
        <pc:chgData name="Felix Galle" userId="5090cf4f-c28a-4fc5-934b-9d3fe39c5d47" providerId="ADAL" clId="{CA58AB62-1AB9-412C-8E2A-83EA137DE6A5}" dt="2024-02-27T09:08:41.139" v="1644"/>
        <pc:sldMkLst>
          <pc:docMk/>
          <pc:sldMk cId="4285910870" sldId="263"/>
        </pc:sldMkLst>
        <pc:spChg chg="add mod">
          <ac:chgData name="Felix Galle" userId="5090cf4f-c28a-4fc5-934b-9d3fe39c5d47" providerId="ADAL" clId="{CA58AB62-1AB9-412C-8E2A-83EA137DE6A5}" dt="2024-02-27T09:03:00.418" v="1501" actId="20577"/>
          <ac:spMkLst>
            <pc:docMk/>
            <pc:sldMk cId="4285910870" sldId="263"/>
            <ac:spMk id="2" creationId="{83181566-21DF-4D74-8E82-E126C002ACE1}"/>
          </ac:spMkLst>
        </pc:spChg>
        <pc:cxnChg chg="add mod">
          <ac:chgData name="Felix Galle" userId="5090cf4f-c28a-4fc5-934b-9d3fe39c5d47" providerId="ADAL" clId="{CA58AB62-1AB9-412C-8E2A-83EA137DE6A5}" dt="2024-02-26T11:56:54.733" v="697" actId="14100"/>
          <ac:cxnSpMkLst>
            <pc:docMk/>
            <pc:sldMk cId="4285910870" sldId="263"/>
            <ac:cxnSpMk id="4" creationId="{7A7B8949-93C2-48B9-A7CD-AFDB4165E14C}"/>
          </ac:cxnSpMkLst>
        </pc:cxnChg>
      </pc:sldChg>
      <pc:sldChg chg="addSp modSp new mod modTransition setBg">
        <pc:chgData name="Felix Galle" userId="5090cf4f-c28a-4fc5-934b-9d3fe39c5d47" providerId="ADAL" clId="{CA58AB62-1AB9-412C-8E2A-83EA137DE6A5}" dt="2024-02-27T09:08:41.139" v="1644"/>
        <pc:sldMkLst>
          <pc:docMk/>
          <pc:sldMk cId="3597459033" sldId="264"/>
        </pc:sldMkLst>
        <pc:spChg chg="add mod">
          <ac:chgData name="Felix Galle" userId="5090cf4f-c28a-4fc5-934b-9d3fe39c5d47" providerId="ADAL" clId="{CA58AB62-1AB9-412C-8E2A-83EA137DE6A5}" dt="2024-02-26T13:13:12.615" v="1135" actId="1076"/>
          <ac:spMkLst>
            <pc:docMk/>
            <pc:sldMk cId="3597459033" sldId="264"/>
            <ac:spMk id="2" creationId="{3008FD42-5173-4416-BD28-152CD9F0B7B2}"/>
          </ac:spMkLst>
        </pc:spChg>
        <pc:cxnChg chg="add mod">
          <ac:chgData name="Felix Galle" userId="5090cf4f-c28a-4fc5-934b-9d3fe39c5d47" providerId="ADAL" clId="{CA58AB62-1AB9-412C-8E2A-83EA137DE6A5}" dt="2024-02-26T13:12:01.111" v="1129" actId="14100"/>
          <ac:cxnSpMkLst>
            <pc:docMk/>
            <pc:sldMk cId="3597459033" sldId="264"/>
            <ac:cxnSpMk id="4" creationId="{4FED87C9-46F2-4B49-ACEB-05A5BE17E397}"/>
          </ac:cxnSpMkLst>
        </pc:cxnChg>
      </pc:sldChg>
      <pc:sldChg chg="modSp new mod ord modTransition">
        <pc:chgData name="Felix Galle" userId="5090cf4f-c28a-4fc5-934b-9d3fe39c5d47" providerId="ADAL" clId="{CA58AB62-1AB9-412C-8E2A-83EA137DE6A5}" dt="2024-02-28T08:26:33.776" v="1935" actId="20577"/>
        <pc:sldMkLst>
          <pc:docMk/>
          <pc:sldMk cId="3314017706" sldId="265"/>
        </pc:sldMkLst>
        <pc:spChg chg="mod">
          <ac:chgData name="Felix Galle" userId="5090cf4f-c28a-4fc5-934b-9d3fe39c5d47" providerId="ADAL" clId="{CA58AB62-1AB9-412C-8E2A-83EA137DE6A5}" dt="2024-02-26T11:57:38.283" v="721" actId="5793"/>
          <ac:spMkLst>
            <pc:docMk/>
            <pc:sldMk cId="3314017706" sldId="265"/>
            <ac:spMk id="2" creationId="{79E33C07-AAF7-4A10-BCA8-FAC3AE8198CB}"/>
          </ac:spMkLst>
        </pc:spChg>
        <pc:spChg chg="mod">
          <ac:chgData name="Felix Galle" userId="5090cf4f-c28a-4fc5-934b-9d3fe39c5d47" providerId="ADAL" clId="{CA58AB62-1AB9-412C-8E2A-83EA137DE6A5}" dt="2024-02-28T08:26:33.776" v="1935" actId="20577"/>
          <ac:spMkLst>
            <pc:docMk/>
            <pc:sldMk cId="3314017706" sldId="265"/>
            <ac:spMk id="3" creationId="{B898D9B3-EEE1-4317-BDBC-E9F481CDB818}"/>
          </ac:spMkLst>
        </pc:spChg>
        <pc:spChg chg="mod">
          <ac:chgData name="Felix Galle" userId="5090cf4f-c28a-4fc5-934b-9d3fe39c5d47" providerId="ADAL" clId="{CA58AB62-1AB9-412C-8E2A-83EA137DE6A5}" dt="2024-02-26T12:13:09.460" v="921" actId="20577"/>
          <ac:spMkLst>
            <pc:docMk/>
            <pc:sldMk cId="3314017706" sldId="265"/>
            <ac:spMk id="4" creationId="{4F15C57F-54D2-43A1-B84B-41615940D896}"/>
          </ac:spMkLst>
        </pc:spChg>
      </pc:sldChg>
      <pc:sldChg chg="addSp new modTransition setBg">
        <pc:chgData name="Felix Galle" userId="5090cf4f-c28a-4fc5-934b-9d3fe39c5d47" providerId="ADAL" clId="{CA58AB62-1AB9-412C-8E2A-83EA137DE6A5}" dt="2024-03-08T12:40:59.985" v="3211"/>
        <pc:sldMkLst>
          <pc:docMk/>
          <pc:sldMk cId="3108552445" sldId="266"/>
        </pc:sldMkLst>
        <pc:inkChg chg="add">
          <ac:chgData name="Felix Galle" userId="5090cf4f-c28a-4fc5-934b-9d3fe39c5d47" providerId="ADAL" clId="{CA58AB62-1AB9-412C-8E2A-83EA137DE6A5}" dt="2024-03-08T12:40:59.985" v="3211"/>
          <ac:inkMkLst>
            <pc:docMk/>
            <pc:sldMk cId="3108552445" sldId="266"/>
            <ac:inkMk id="2" creationId="{DE944146-E3F7-4BC2-ABE4-1782006B744F}"/>
          </ac:inkMkLst>
        </pc:inkChg>
      </pc:sldChg>
      <pc:sldChg chg="addSp modSp add mod modTransition">
        <pc:chgData name="Felix Galle" userId="5090cf4f-c28a-4fc5-934b-9d3fe39c5d47" providerId="ADAL" clId="{CA58AB62-1AB9-412C-8E2A-83EA137DE6A5}" dt="2024-02-28T08:42:36.267" v="2356" actId="20577"/>
        <pc:sldMkLst>
          <pc:docMk/>
          <pc:sldMk cId="2566349505" sldId="267"/>
        </pc:sldMkLst>
        <pc:spChg chg="add mod">
          <ac:chgData name="Felix Galle" userId="5090cf4f-c28a-4fc5-934b-9d3fe39c5d47" providerId="ADAL" clId="{CA58AB62-1AB9-412C-8E2A-83EA137DE6A5}" dt="2024-02-27T08:49:28.001" v="1159" actId="208"/>
          <ac:spMkLst>
            <pc:docMk/>
            <pc:sldMk cId="2566349505" sldId="267"/>
            <ac:spMk id="2" creationId="{BCFED2A4-7FF8-4DCC-9D8B-DD212FDEA3F8}"/>
          </ac:spMkLst>
        </pc:spChg>
        <pc:spChg chg="add mod">
          <ac:chgData name="Felix Galle" userId="5090cf4f-c28a-4fc5-934b-9d3fe39c5d47" providerId="ADAL" clId="{CA58AB62-1AB9-412C-8E2A-83EA137DE6A5}" dt="2024-02-27T08:49:28.001" v="1159" actId="208"/>
          <ac:spMkLst>
            <pc:docMk/>
            <pc:sldMk cId="2566349505" sldId="267"/>
            <ac:spMk id="3" creationId="{1B4BE556-2A52-4F2D-897F-5F8B1358C257}"/>
          </ac:spMkLst>
        </pc:spChg>
        <pc:spChg chg="add mod">
          <ac:chgData name="Felix Galle" userId="5090cf4f-c28a-4fc5-934b-9d3fe39c5d47" providerId="ADAL" clId="{CA58AB62-1AB9-412C-8E2A-83EA137DE6A5}" dt="2024-02-27T08:49:28.001" v="1159" actId="208"/>
          <ac:spMkLst>
            <pc:docMk/>
            <pc:sldMk cId="2566349505" sldId="267"/>
            <ac:spMk id="4" creationId="{3081B237-C771-4FBD-A65F-C93CDA4657AC}"/>
          </ac:spMkLst>
        </pc:spChg>
        <pc:spChg chg="add mod">
          <ac:chgData name="Felix Galle" userId="5090cf4f-c28a-4fc5-934b-9d3fe39c5d47" providerId="ADAL" clId="{CA58AB62-1AB9-412C-8E2A-83EA137DE6A5}" dt="2024-02-27T08:49:28.001" v="1159" actId="208"/>
          <ac:spMkLst>
            <pc:docMk/>
            <pc:sldMk cId="2566349505" sldId="267"/>
            <ac:spMk id="5" creationId="{306C45F7-41ED-4E87-8E0B-B4A09C5FFBE7}"/>
          </ac:spMkLst>
        </pc:spChg>
        <pc:spChg chg="add mod">
          <ac:chgData name="Felix Galle" userId="5090cf4f-c28a-4fc5-934b-9d3fe39c5d47" providerId="ADAL" clId="{CA58AB62-1AB9-412C-8E2A-83EA137DE6A5}" dt="2024-02-27T08:49:28.001" v="1159" actId="208"/>
          <ac:spMkLst>
            <pc:docMk/>
            <pc:sldMk cId="2566349505" sldId="267"/>
            <ac:spMk id="6" creationId="{4D8A04B1-5723-4A25-B868-71151F726E35}"/>
          </ac:spMkLst>
        </pc:spChg>
        <pc:spChg chg="add mod">
          <ac:chgData name="Felix Galle" userId="5090cf4f-c28a-4fc5-934b-9d3fe39c5d47" providerId="ADAL" clId="{CA58AB62-1AB9-412C-8E2A-83EA137DE6A5}" dt="2024-02-27T08:49:28.001" v="1159" actId="208"/>
          <ac:spMkLst>
            <pc:docMk/>
            <pc:sldMk cId="2566349505" sldId="267"/>
            <ac:spMk id="7" creationId="{045007F0-7399-44E6-9F9B-9A480EA926B8}"/>
          </ac:spMkLst>
        </pc:spChg>
        <pc:spChg chg="add mod">
          <ac:chgData name="Felix Galle" userId="5090cf4f-c28a-4fc5-934b-9d3fe39c5d47" providerId="ADAL" clId="{CA58AB62-1AB9-412C-8E2A-83EA137DE6A5}" dt="2024-02-28T08:42:25.478" v="2344" actId="14100"/>
          <ac:spMkLst>
            <pc:docMk/>
            <pc:sldMk cId="2566349505" sldId="267"/>
            <ac:spMk id="8" creationId="{AE6B0D4C-361C-425E-A5F1-722CEC8F580B}"/>
          </ac:spMkLst>
        </pc:spChg>
        <pc:spChg chg="add mod">
          <ac:chgData name="Felix Galle" userId="5090cf4f-c28a-4fc5-934b-9d3fe39c5d47" providerId="ADAL" clId="{CA58AB62-1AB9-412C-8E2A-83EA137DE6A5}" dt="2024-02-28T08:42:36.267" v="2356" actId="20577"/>
          <ac:spMkLst>
            <pc:docMk/>
            <pc:sldMk cId="2566349505" sldId="267"/>
            <ac:spMk id="9" creationId="{615515E4-AB69-4F61-8858-EAD4F5C82678}"/>
          </ac:spMkLst>
        </pc:spChg>
      </pc:sldChg>
      <pc:sldChg chg="addSp modSp new mod modTransition setBg">
        <pc:chgData name="Felix Galle" userId="5090cf4f-c28a-4fc5-934b-9d3fe39c5d47" providerId="ADAL" clId="{CA58AB62-1AB9-412C-8E2A-83EA137DE6A5}" dt="2024-02-27T09:08:41.139" v="1644"/>
        <pc:sldMkLst>
          <pc:docMk/>
          <pc:sldMk cId="4215341865" sldId="268"/>
        </pc:sldMkLst>
        <pc:spChg chg="add mod">
          <ac:chgData name="Felix Galle" userId="5090cf4f-c28a-4fc5-934b-9d3fe39c5d47" providerId="ADAL" clId="{CA58AB62-1AB9-412C-8E2A-83EA137DE6A5}" dt="2024-02-27T08:52:08.434" v="1239" actId="207"/>
          <ac:spMkLst>
            <pc:docMk/>
            <pc:sldMk cId="4215341865" sldId="268"/>
            <ac:spMk id="2" creationId="{7995673E-013F-4302-81A6-E337F3B83EBF}"/>
          </ac:spMkLst>
        </pc:spChg>
        <pc:cxnChg chg="add mod">
          <ac:chgData name="Felix Galle" userId="5090cf4f-c28a-4fc5-934b-9d3fe39c5d47" providerId="ADAL" clId="{CA58AB62-1AB9-412C-8E2A-83EA137DE6A5}" dt="2024-02-27T08:52:18.707" v="1240" actId="1582"/>
          <ac:cxnSpMkLst>
            <pc:docMk/>
            <pc:sldMk cId="4215341865" sldId="268"/>
            <ac:cxnSpMk id="4" creationId="{8CF2EB31-CD12-4356-8BE0-BBBA2F994ACB}"/>
          </ac:cxnSpMkLst>
        </pc:cxnChg>
      </pc:sldChg>
      <pc:sldChg chg="addSp modSp new mod modTransition setBg">
        <pc:chgData name="Felix Galle" userId="5090cf4f-c28a-4fc5-934b-9d3fe39c5d47" providerId="ADAL" clId="{CA58AB62-1AB9-412C-8E2A-83EA137DE6A5}" dt="2024-02-28T08:51:55.049" v="2699" actId="1037"/>
        <pc:sldMkLst>
          <pc:docMk/>
          <pc:sldMk cId="2022904663" sldId="269"/>
        </pc:sldMkLst>
        <pc:spChg chg="add mod">
          <ac:chgData name="Felix Galle" userId="5090cf4f-c28a-4fc5-934b-9d3fe39c5d47" providerId="ADAL" clId="{CA58AB62-1AB9-412C-8E2A-83EA137DE6A5}" dt="2024-02-27T08:57:37.752" v="1293" actId="207"/>
          <ac:spMkLst>
            <pc:docMk/>
            <pc:sldMk cId="2022904663" sldId="269"/>
            <ac:spMk id="2" creationId="{7CF4CD64-56CB-4764-9CC4-8E296D151D3A}"/>
          </ac:spMkLst>
        </pc:spChg>
        <pc:spChg chg="add mod">
          <ac:chgData name="Felix Galle" userId="5090cf4f-c28a-4fc5-934b-9d3fe39c5d47" providerId="ADAL" clId="{CA58AB62-1AB9-412C-8E2A-83EA137DE6A5}" dt="2024-02-28T08:51:55.049" v="2699" actId="1037"/>
          <ac:spMkLst>
            <pc:docMk/>
            <pc:sldMk cId="2022904663" sldId="269"/>
            <ac:spMk id="3" creationId="{2C195C88-E7A2-4C2A-9DA4-B1080460C000}"/>
          </ac:spMkLst>
        </pc:spChg>
        <pc:spChg chg="add mod">
          <ac:chgData name="Felix Galle" userId="5090cf4f-c28a-4fc5-934b-9d3fe39c5d47" providerId="ADAL" clId="{CA58AB62-1AB9-412C-8E2A-83EA137DE6A5}" dt="2024-02-27T08:59:22.270" v="1373" actId="1076"/>
          <ac:spMkLst>
            <pc:docMk/>
            <pc:sldMk cId="2022904663" sldId="269"/>
            <ac:spMk id="7" creationId="{18B1786D-3DF8-43F0-A4D4-45609D06DEBE}"/>
          </ac:spMkLst>
        </pc:spChg>
        <pc:spChg chg="add mod">
          <ac:chgData name="Felix Galle" userId="5090cf4f-c28a-4fc5-934b-9d3fe39c5d47" providerId="ADAL" clId="{CA58AB62-1AB9-412C-8E2A-83EA137DE6A5}" dt="2024-02-27T09:10:40.249" v="1650"/>
          <ac:spMkLst>
            <pc:docMk/>
            <pc:sldMk cId="2022904663" sldId="269"/>
            <ac:spMk id="12" creationId="{FB8FF13B-DFC4-4EFE-9E98-327AC8D7151D}"/>
          </ac:spMkLst>
        </pc:spChg>
        <pc:cxnChg chg="add mod">
          <ac:chgData name="Felix Galle" userId="5090cf4f-c28a-4fc5-934b-9d3fe39c5d47" providerId="ADAL" clId="{CA58AB62-1AB9-412C-8E2A-83EA137DE6A5}" dt="2024-02-27T08:58:23.699" v="1300" actId="14100"/>
          <ac:cxnSpMkLst>
            <pc:docMk/>
            <pc:sldMk cId="2022904663" sldId="269"/>
            <ac:cxnSpMk id="4" creationId="{41116D93-E39E-4B61-BE76-75FDF9D3A0A3}"/>
          </ac:cxnSpMkLst>
        </pc:cxnChg>
        <pc:cxnChg chg="add mod">
          <ac:chgData name="Felix Galle" userId="5090cf4f-c28a-4fc5-934b-9d3fe39c5d47" providerId="ADAL" clId="{CA58AB62-1AB9-412C-8E2A-83EA137DE6A5}" dt="2024-02-27T08:59:41.838" v="1377" actId="14100"/>
          <ac:cxnSpMkLst>
            <pc:docMk/>
            <pc:sldMk cId="2022904663" sldId="269"/>
            <ac:cxnSpMk id="9" creationId="{EA280381-17FB-4D33-9C3C-4036035CE259}"/>
          </ac:cxnSpMkLst>
        </pc:cxnChg>
      </pc:sldChg>
      <pc:sldChg chg="addSp modSp new mod modTransition setBg">
        <pc:chgData name="Felix Galle" userId="5090cf4f-c28a-4fc5-934b-9d3fe39c5d47" providerId="ADAL" clId="{CA58AB62-1AB9-412C-8E2A-83EA137DE6A5}" dt="2024-02-27T09:08:41.139" v="1644"/>
        <pc:sldMkLst>
          <pc:docMk/>
          <pc:sldMk cId="3077074488" sldId="270"/>
        </pc:sldMkLst>
        <pc:spChg chg="add mod">
          <ac:chgData name="Felix Galle" userId="5090cf4f-c28a-4fc5-934b-9d3fe39c5d47" providerId="ADAL" clId="{CA58AB62-1AB9-412C-8E2A-83EA137DE6A5}" dt="2024-02-27T09:01:00.836" v="1415" actId="207"/>
          <ac:spMkLst>
            <pc:docMk/>
            <pc:sldMk cId="3077074488" sldId="270"/>
            <ac:spMk id="2" creationId="{DE36C85B-D57A-4706-81C2-A02A4D152A7E}"/>
          </ac:spMkLst>
        </pc:spChg>
        <pc:cxnChg chg="add mod">
          <ac:chgData name="Felix Galle" userId="5090cf4f-c28a-4fc5-934b-9d3fe39c5d47" providerId="ADAL" clId="{CA58AB62-1AB9-412C-8E2A-83EA137DE6A5}" dt="2024-02-27T09:00:54.854" v="1414" actId="1582"/>
          <ac:cxnSpMkLst>
            <pc:docMk/>
            <pc:sldMk cId="3077074488" sldId="270"/>
            <ac:cxnSpMk id="4" creationId="{06BB7BF4-AB59-4482-9A76-7071A01B935E}"/>
          </ac:cxnSpMkLst>
        </pc:cxnChg>
      </pc:sldChg>
      <pc:sldChg chg="addSp modSp new mod modTransition setBg">
        <pc:chgData name="Felix Galle" userId="5090cf4f-c28a-4fc5-934b-9d3fe39c5d47" providerId="ADAL" clId="{CA58AB62-1AB9-412C-8E2A-83EA137DE6A5}" dt="2024-02-27T09:10:31.558" v="1649" actId="207"/>
        <pc:sldMkLst>
          <pc:docMk/>
          <pc:sldMk cId="287260711" sldId="271"/>
        </pc:sldMkLst>
        <pc:spChg chg="add mod">
          <ac:chgData name="Felix Galle" userId="5090cf4f-c28a-4fc5-934b-9d3fe39c5d47" providerId="ADAL" clId="{CA58AB62-1AB9-412C-8E2A-83EA137DE6A5}" dt="2024-02-27T09:02:23.195" v="1442" actId="1076"/>
          <ac:spMkLst>
            <pc:docMk/>
            <pc:sldMk cId="287260711" sldId="271"/>
            <ac:spMk id="2" creationId="{8D4C09C9-EF07-4D49-A88A-01F02C8547A8}"/>
          </ac:spMkLst>
        </pc:spChg>
        <pc:spChg chg="add mod">
          <ac:chgData name="Felix Galle" userId="5090cf4f-c28a-4fc5-934b-9d3fe39c5d47" providerId="ADAL" clId="{CA58AB62-1AB9-412C-8E2A-83EA137DE6A5}" dt="2024-02-27T09:10:31.558" v="1649" actId="207"/>
          <ac:spMkLst>
            <pc:docMk/>
            <pc:sldMk cId="287260711" sldId="271"/>
            <ac:spMk id="9" creationId="{C688799B-4F47-4D80-9BE5-5420269F3E44}"/>
          </ac:spMkLst>
        </pc:spChg>
        <pc:cxnChg chg="add mod">
          <ac:chgData name="Felix Galle" userId="5090cf4f-c28a-4fc5-934b-9d3fe39c5d47" providerId="ADAL" clId="{CA58AB62-1AB9-412C-8E2A-83EA137DE6A5}" dt="2024-02-27T09:02:26.281" v="1443" actId="14100"/>
          <ac:cxnSpMkLst>
            <pc:docMk/>
            <pc:sldMk cId="287260711" sldId="271"/>
            <ac:cxnSpMk id="4" creationId="{7AD5A833-73EF-45EA-9487-846700F5D88E}"/>
          </ac:cxnSpMkLst>
        </pc:cxnChg>
      </pc:sldChg>
      <pc:sldChg chg="new del">
        <pc:chgData name="Felix Galle" userId="5090cf4f-c28a-4fc5-934b-9d3fe39c5d47" providerId="ADAL" clId="{CA58AB62-1AB9-412C-8E2A-83EA137DE6A5}" dt="2024-02-28T08:24:50.830" v="1706" actId="680"/>
        <pc:sldMkLst>
          <pc:docMk/>
          <pc:sldMk cId="2415359665" sldId="272"/>
        </pc:sldMkLst>
      </pc:sldChg>
      <pc:sldChg chg="addSp delSp modSp new mod ord modTransition">
        <pc:chgData name="Felix Galle" userId="5090cf4f-c28a-4fc5-934b-9d3fe39c5d47" providerId="ADAL" clId="{CA58AB62-1AB9-412C-8E2A-83EA137DE6A5}" dt="2024-03-08T12:40:59.985" v="3211"/>
        <pc:sldMkLst>
          <pc:docMk/>
          <pc:sldMk cId="3914312085" sldId="272"/>
        </pc:sldMkLst>
        <pc:spChg chg="add mod">
          <ac:chgData name="Felix Galle" userId="5090cf4f-c28a-4fc5-934b-9d3fe39c5d47" providerId="ADAL" clId="{CA58AB62-1AB9-412C-8E2A-83EA137DE6A5}" dt="2024-02-28T08:47:22.107" v="2684" actId="1036"/>
          <ac:spMkLst>
            <pc:docMk/>
            <pc:sldMk cId="3914312085" sldId="272"/>
            <ac:spMk id="2" creationId="{693F5018-E17F-4844-A06D-A421E81C2B83}"/>
          </ac:spMkLst>
        </pc:spChg>
        <pc:spChg chg="add del mod ord">
          <ac:chgData name="Felix Galle" userId="5090cf4f-c28a-4fc5-934b-9d3fe39c5d47" providerId="ADAL" clId="{CA58AB62-1AB9-412C-8E2A-83EA137DE6A5}" dt="2024-02-28T08:37:31.922" v="2103" actId="478"/>
          <ac:spMkLst>
            <pc:docMk/>
            <pc:sldMk cId="3914312085" sldId="272"/>
            <ac:spMk id="5" creationId="{7B26D4C1-D3CB-484A-AC1A-940307105BD8}"/>
          </ac:spMkLst>
        </pc:spChg>
        <pc:spChg chg="add mod">
          <ac:chgData name="Felix Galle" userId="5090cf4f-c28a-4fc5-934b-9d3fe39c5d47" providerId="ADAL" clId="{CA58AB62-1AB9-412C-8E2A-83EA137DE6A5}" dt="2024-02-28T08:47:22.107" v="2684" actId="1036"/>
          <ac:spMkLst>
            <pc:docMk/>
            <pc:sldMk cId="3914312085" sldId="272"/>
            <ac:spMk id="7" creationId="{D92EA420-DF0C-4EF1-85B1-9B0A6D1CD785}"/>
          </ac:spMkLst>
        </pc:spChg>
        <pc:spChg chg="add mod">
          <ac:chgData name="Felix Galle" userId="5090cf4f-c28a-4fc5-934b-9d3fe39c5d47" providerId="ADAL" clId="{CA58AB62-1AB9-412C-8E2A-83EA137DE6A5}" dt="2024-02-28T09:04:18.866" v="2725" actId="20577"/>
          <ac:spMkLst>
            <pc:docMk/>
            <pc:sldMk cId="3914312085" sldId="272"/>
            <ac:spMk id="8" creationId="{A21ACB9D-3338-4002-B8B0-AB53E0DF4982}"/>
          </ac:spMkLst>
        </pc:spChg>
        <pc:spChg chg="add del mod">
          <ac:chgData name="Felix Galle" userId="5090cf4f-c28a-4fc5-934b-9d3fe39c5d47" providerId="ADAL" clId="{CA58AB62-1AB9-412C-8E2A-83EA137DE6A5}" dt="2024-02-28T08:45:32.092" v="2517"/>
          <ac:spMkLst>
            <pc:docMk/>
            <pc:sldMk cId="3914312085" sldId="272"/>
            <ac:spMk id="9" creationId="{8458F965-4DF3-4A10-8182-E974C880E930}"/>
          </ac:spMkLst>
        </pc:spChg>
        <pc:spChg chg="add mod">
          <ac:chgData name="Felix Galle" userId="5090cf4f-c28a-4fc5-934b-9d3fe39c5d47" providerId="ADAL" clId="{CA58AB62-1AB9-412C-8E2A-83EA137DE6A5}" dt="2024-02-28T08:47:05.321" v="2664" actId="20577"/>
          <ac:spMkLst>
            <pc:docMk/>
            <pc:sldMk cId="3914312085" sldId="272"/>
            <ac:spMk id="10" creationId="{2004C59C-0E57-41EA-A39F-FA5F6A6EB31F}"/>
          </ac:spMkLst>
        </pc:spChg>
        <pc:spChg chg="add del mod">
          <ac:chgData name="Felix Galle" userId="5090cf4f-c28a-4fc5-934b-9d3fe39c5d47" providerId="ADAL" clId="{CA58AB62-1AB9-412C-8E2A-83EA137DE6A5}" dt="2024-02-28T08:46:05.711" v="2554" actId="478"/>
          <ac:spMkLst>
            <pc:docMk/>
            <pc:sldMk cId="3914312085" sldId="272"/>
            <ac:spMk id="11" creationId="{D9C2A566-5721-45F5-86CF-253FBE4E8F1C}"/>
          </ac:spMkLst>
        </pc:spChg>
        <pc:spChg chg="add del mod">
          <ac:chgData name="Felix Galle" userId="5090cf4f-c28a-4fc5-934b-9d3fe39c5d47" providerId="ADAL" clId="{CA58AB62-1AB9-412C-8E2A-83EA137DE6A5}" dt="2024-02-28T08:46:03.347" v="2553" actId="478"/>
          <ac:spMkLst>
            <pc:docMk/>
            <pc:sldMk cId="3914312085" sldId="272"/>
            <ac:spMk id="12" creationId="{BEBA0333-D942-4679-A00C-081B881BE02A}"/>
          </ac:spMkLst>
        </pc:spChg>
        <pc:picChg chg="add mod">
          <ac:chgData name="Felix Galle" userId="5090cf4f-c28a-4fc5-934b-9d3fe39c5d47" providerId="ADAL" clId="{CA58AB62-1AB9-412C-8E2A-83EA137DE6A5}" dt="2024-02-28T08:47:22.107" v="2684" actId="1036"/>
          <ac:picMkLst>
            <pc:docMk/>
            <pc:sldMk cId="3914312085" sldId="272"/>
            <ac:picMk id="4" creationId="{2A2DB60E-6F90-48C9-90F5-A78975FC7CCC}"/>
          </ac:picMkLst>
        </pc:picChg>
        <pc:picChg chg="add mod">
          <ac:chgData name="Felix Galle" userId="5090cf4f-c28a-4fc5-934b-9d3fe39c5d47" providerId="ADAL" clId="{CA58AB62-1AB9-412C-8E2A-83EA137DE6A5}" dt="2024-02-28T08:47:22.107" v="2684" actId="1036"/>
          <ac:picMkLst>
            <pc:docMk/>
            <pc:sldMk cId="3914312085" sldId="272"/>
            <ac:picMk id="6" creationId="{EC1F298D-01D2-4FF3-ABCD-225DC56AC9A0}"/>
          </ac:picMkLst>
        </pc:picChg>
        <pc:inkChg chg="add">
          <ac:chgData name="Felix Galle" userId="5090cf4f-c28a-4fc5-934b-9d3fe39c5d47" providerId="ADAL" clId="{CA58AB62-1AB9-412C-8E2A-83EA137DE6A5}" dt="2024-03-08T12:40:59.985" v="3211"/>
          <ac:inkMkLst>
            <pc:docMk/>
            <pc:sldMk cId="3914312085" sldId="272"/>
            <ac:inkMk id="3" creationId="{8F9CF231-D7BF-4B76-908B-A7208C8F08A7}"/>
          </ac:inkMkLst>
        </pc:inkChg>
      </pc:sldChg>
      <pc:sldChg chg="modSp new mod modTransition">
        <pc:chgData name="Felix Galle" userId="5090cf4f-c28a-4fc5-934b-9d3fe39c5d47" providerId="ADAL" clId="{CA58AB62-1AB9-412C-8E2A-83EA137DE6A5}" dt="2024-02-28T08:39:56.064" v="2291"/>
        <pc:sldMkLst>
          <pc:docMk/>
          <pc:sldMk cId="1781813532" sldId="273"/>
        </pc:sldMkLst>
        <pc:spChg chg="mod">
          <ac:chgData name="Felix Galle" userId="5090cf4f-c28a-4fc5-934b-9d3fe39c5d47" providerId="ADAL" clId="{CA58AB62-1AB9-412C-8E2A-83EA137DE6A5}" dt="2024-02-28T08:39:13.864" v="2134" actId="20577"/>
          <ac:spMkLst>
            <pc:docMk/>
            <pc:sldMk cId="1781813532" sldId="273"/>
            <ac:spMk id="2" creationId="{8BDFFA58-E836-4771-9953-EA390E62F5B0}"/>
          </ac:spMkLst>
        </pc:spChg>
        <pc:spChg chg="mod">
          <ac:chgData name="Felix Galle" userId="5090cf4f-c28a-4fc5-934b-9d3fe39c5d47" providerId="ADAL" clId="{CA58AB62-1AB9-412C-8E2A-83EA137DE6A5}" dt="2024-02-28T08:39:44.764" v="2290" actId="20577"/>
          <ac:spMkLst>
            <pc:docMk/>
            <pc:sldMk cId="1781813532" sldId="273"/>
            <ac:spMk id="3" creationId="{DCD6E71E-D872-487A-84E2-3D5021098972}"/>
          </ac:spMkLst>
        </pc:spChg>
      </pc:sldChg>
      <pc:sldChg chg="addSp delSp modSp new mod modTransition setBg modAnim">
        <pc:chgData name="Felix Galle" userId="5090cf4f-c28a-4fc5-934b-9d3fe39c5d47" providerId="ADAL" clId="{CA58AB62-1AB9-412C-8E2A-83EA137DE6A5}" dt="2024-02-28T09:22:30.438" v="3197" actId="167"/>
        <pc:sldMkLst>
          <pc:docMk/>
          <pc:sldMk cId="1794879076" sldId="274"/>
        </pc:sldMkLst>
        <pc:spChg chg="add del mod">
          <ac:chgData name="Felix Galle" userId="5090cf4f-c28a-4fc5-934b-9d3fe39c5d47" providerId="ADAL" clId="{CA58AB62-1AB9-412C-8E2A-83EA137DE6A5}" dt="2024-02-28T09:10:15.878" v="2929" actId="478"/>
          <ac:spMkLst>
            <pc:docMk/>
            <pc:sldMk cId="1794879076" sldId="274"/>
            <ac:spMk id="2" creationId="{EE3C433E-2676-4709-8A77-648D2A3BF412}"/>
          </ac:spMkLst>
        </pc:spChg>
        <pc:spChg chg="add mod">
          <ac:chgData name="Felix Galle" userId="5090cf4f-c28a-4fc5-934b-9d3fe39c5d47" providerId="ADAL" clId="{CA58AB62-1AB9-412C-8E2A-83EA137DE6A5}" dt="2024-02-28T09:14:23.179" v="3080" actId="1076"/>
          <ac:spMkLst>
            <pc:docMk/>
            <pc:sldMk cId="1794879076" sldId="274"/>
            <ac:spMk id="5" creationId="{0017F240-1773-410D-9D6D-A51AD8A6467B}"/>
          </ac:spMkLst>
        </pc:spChg>
        <pc:spChg chg="add mod ord">
          <ac:chgData name="Felix Galle" userId="5090cf4f-c28a-4fc5-934b-9d3fe39c5d47" providerId="ADAL" clId="{CA58AB62-1AB9-412C-8E2A-83EA137DE6A5}" dt="2024-02-28T09:22:17.751" v="3195" actId="167"/>
          <ac:spMkLst>
            <pc:docMk/>
            <pc:sldMk cId="1794879076" sldId="274"/>
            <ac:spMk id="14" creationId="{B85C9EF7-9147-4B3B-9131-4A61E44083C4}"/>
          </ac:spMkLst>
        </pc:spChg>
        <pc:picChg chg="add mod ord modCrop">
          <ac:chgData name="Felix Galle" userId="5090cf4f-c28a-4fc5-934b-9d3fe39c5d47" providerId="ADAL" clId="{CA58AB62-1AB9-412C-8E2A-83EA137DE6A5}" dt="2024-02-28T09:22:30.438" v="3197" actId="167"/>
          <ac:picMkLst>
            <pc:docMk/>
            <pc:sldMk cId="1794879076" sldId="274"/>
            <ac:picMk id="6" creationId="{A8E3C7DB-2FBB-4C98-8A34-6D2A663200C2}"/>
          </ac:picMkLst>
        </pc:picChg>
        <pc:picChg chg="add del mod">
          <ac:chgData name="Felix Galle" userId="5090cf4f-c28a-4fc5-934b-9d3fe39c5d47" providerId="ADAL" clId="{CA58AB62-1AB9-412C-8E2A-83EA137DE6A5}" dt="2024-02-28T09:18:45.635" v="3185" actId="478"/>
          <ac:picMkLst>
            <pc:docMk/>
            <pc:sldMk cId="1794879076" sldId="274"/>
            <ac:picMk id="15" creationId="{22C118F5-35A4-4B6A-8118-463C2595688E}"/>
          </ac:picMkLst>
        </pc:picChg>
        <pc:cxnChg chg="add del">
          <ac:chgData name="Felix Galle" userId="5090cf4f-c28a-4fc5-934b-9d3fe39c5d47" providerId="ADAL" clId="{CA58AB62-1AB9-412C-8E2A-83EA137DE6A5}" dt="2024-02-28T09:11:24.336" v="2933" actId="478"/>
          <ac:cxnSpMkLst>
            <pc:docMk/>
            <pc:sldMk cId="1794879076" sldId="274"/>
            <ac:cxnSpMk id="4" creationId="{696D1CA7-2A63-426E-A1E6-EA35455AF537}"/>
          </ac:cxnSpMkLst>
        </pc:cxnChg>
        <pc:cxnChg chg="add del mod">
          <ac:chgData name="Felix Galle" userId="5090cf4f-c28a-4fc5-934b-9d3fe39c5d47" providerId="ADAL" clId="{CA58AB62-1AB9-412C-8E2A-83EA137DE6A5}" dt="2024-02-28T09:18:11.982" v="3179" actId="478"/>
          <ac:cxnSpMkLst>
            <pc:docMk/>
            <pc:sldMk cId="1794879076" sldId="274"/>
            <ac:cxnSpMk id="8" creationId="{6ECC3EF4-027C-4FEA-AF7A-E6934C71E8CF}"/>
          </ac:cxnSpMkLst>
        </pc:cxnChg>
        <pc:cxnChg chg="add mod">
          <ac:chgData name="Felix Galle" userId="5090cf4f-c28a-4fc5-934b-9d3fe39c5d47" providerId="ADAL" clId="{CA58AB62-1AB9-412C-8E2A-83EA137DE6A5}" dt="2024-02-28T09:14:15.227" v="3078" actId="14100"/>
          <ac:cxnSpMkLst>
            <pc:docMk/>
            <pc:sldMk cId="1794879076" sldId="274"/>
            <ac:cxnSpMk id="10" creationId="{E283D145-259F-4979-B0FF-2EAA6028874E}"/>
          </ac:cxnSpMkLst>
        </pc:cxnChg>
        <pc:cxnChg chg="add mod">
          <ac:chgData name="Felix Galle" userId="5090cf4f-c28a-4fc5-934b-9d3fe39c5d47" providerId="ADAL" clId="{CA58AB62-1AB9-412C-8E2A-83EA137DE6A5}" dt="2024-02-28T09:19:14.118" v="3187" actId="14100"/>
          <ac:cxnSpMkLst>
            <pc:docMk/>
            <pc:sldMk cId="1794879076" sldId="274"/>
            <ac:cxnSpMk id="17" creationId="{DB8B54C1-602D-4D19-911F-9329B1128072}"/>
          </ac:cxnSpMkLst>
        </pc:cxnChg>
        <pc:cxnChg chg="add mod">
          <ac:chgData name="Felix Galle" userId="5090cf4f-c28a-4fc5-934b-9d3fe39c5d47" providerId="ADAL" clId="{CA58AB62-1AB9-412C-8E2A-83EA137DE6A5}" dt="2024-02-28T09:22:25.079" v="3196" actId="14100"/>
          <ac:cxnSpMkLst>
            <pc:docMk/>
            <pc:sldMk cId="1794879076" sldId="274"/>
            <ac:cxnSpMk id="18" creationId="{922EAC4E-D2C0-49B6-B9BA-FC6EA9FB2A66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18432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377.1958" units="1/cm"/>
          <inkml:channelProperty channel="Y" name="resolution" value="369.89764" units="1/cm"/>
          <inkml:channelProperty channel="F" name="resolution" value="82.17941" units="1/cm"/>
          <inkml:channelProperty channel="T" name="resolution" value="1" units="1/dev"/>
        </inkml:channelProperties>
      </inkml:inkSource>
      <inkml:timestamp xml:id="ts0" timeString="2024-03-08T12:40:25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1316 7586 255 0,'-12'0'0'0,"49"0"0"0,-20 0 0 15,10 0 0-15,-1 0 0 0,4 0 0 16,2-2 0-16,6-2 0 0,-1 2 0 0,5-1 0 16,-1 1 0-16,2 2 0 0,2-2 0 0,0 2 0 15,2 0 0-15,-3 0 0 0,-4-4 0 16,4 4 0-16,-3 0 0 0,1 0 0 0,-1 0 0 15,1 0 0-15,0-2 0 0,-1-1 0 16,-3 1 0-16,1-1 0 0,0-2 0 16,4 3 0-16,-1 0 0 0,6 2 0 0,2-3 0 15,0 3 0-15,0-3 0 0,1 3 0 16,-2-2 0-16,2 2 0 0,0 0 0 0,4 0 0 16,3 0 0-16,-2 2 0 0,0 1 0 15,4 0 0-15,-2-3 0 0,2 2 0 0,0-2 0 16,1 0 0-16,1 0 0 0,7 0 0 15,-2-2 0-15,4-1 0 0,-1-2 0 0,0 1 0 16,-1 0 0-16,-1-1 0 0,-1-3 0 0,4 3 0 16,-3-4 0-16,1 4 0 0,2-2 0 15,0 0 0-15,-2-1 0 0,7 2 0 0,-4-2 0 16,10 1 0-16,-4 0 0 0,5 2 0 16,-5-4 0-16,3 1 0 0,-1 1 0 0,0 0 0 15,1-1 0-15,0 0 0 0,0 0 0 16,2 0 0-16,-4 1 0 0,5-1 0 0,-1 1 0 15,6 1 0-15,-3-2 0 0,5 3 0 16,-4-2 0-16,1 2 0 0,-4 0 0 16,4-1 0-16,-2-2 0 0,5 6 0 0,-4-3 0 15,4 5 0-15,-5-2 0 0,3 2 0 0,-3 0 0 16,1 2 0-16,-2-2 0 0,3 2 0 16,-1-2 0-16,2 3 0 0,-1-3 0 0,2 2 0 15,-1-2 0-15,3 0 0 0,1 0 0 16,3 0 0-16,-4-2 0 0,5 2 0 0,-1-3 0 15,-5 1 0-15,2 0 0 0,-1-1 0 16,1 1 0-16,-1 2 0 0,1 0 0 0,-1 2 0 16,1-2 0-16,-1 5 0 0,-2-3 0 15,-6 3 0-15,1 0 0 0,5 4 0 0,0-1 0 16,0 1 0-16,-2-2 0 0,4 5 0 16,-2-5 0-16,2 3 0 0,-1-2 0 0,1 0 0 15,0 0 0-15,5-1 0 0,-1 2 0 0,-2-2 0 16,2 0 0-16,-2 3 0 0,-1-1 0 15,1-2 0-15,-1 0 0 0,2 1 0 0,-2 1 0 16,3-4 0-16,1-3 0 0,-3 3 0 16,2-2 0-16,1-3 0 0,-2 0 0 0,-1 2 0 15,2-2 0-15,2 0 0 0,-4 0 0 16,5 0 0-16,-2-2 0 0,1-1 0 0,-2 1 0 16,2-1 0-16,-1-2 0 0,2 5 0 15,-2-2 0-15,3 2 0 0,0 0 0 0,-2 0 0 16,-1 0 0-16,4 0 0 0,-2 0 0 15,1-3 0-15,-1 1 0 0,3-2 0 0,-2 2 0 16,2-4 0-16,0 2 0 0,-1-1 0 16,0 0 0-16,-1 0 0 0,1-4 0 0,-5 1 0 15,2 1 0-15,0 0 0 0,-1-1 0 16,4 0 0-16,-1 0 0 0,3 3 0 0,-3 0 0 16,0 0 0-16,0-3 0 0,0 6 0 15,0-3 0-15,3 2 0 0,-4-3 0 0,4 1 0 16,-1 0 0-16,-3 3 0 0,1-3 0 15,1 0 0-15,-4 0 0 0,0-1 0 0,1 1 0 16,2 0 0-16,-3 0 0 0,4 0 0 16,-1-2 0-16,-1 1 0 0,-1-2 0 0,4 3 0 15,-5 0 0-15,0 0 0 0,0 0 0 16,1-1 0-16,-1 1 0 0,2 3 0 0,-2-3 0 16,1 2 0-16,-1-2 0 0,0 2 0 15,0 1 0-15,5-1 0 0,-5-2 0 0,0 5 0 16,0-2 0-16,1-1 0 0,-3-2 0 15,3 2 0-15,-2 1 0 0,1-1 0 0,1-3 0 16,1 4 0-16,-1-3 0 0,0 3 0 0,-3-3 0 16,2 2 0-16,1 1 0 0,-1 2 0 15,1 0 0-15,-1 0 0 0,1 0 0 0,-1 0 0 16,-1 0 0-16,0 0 0 0,0 0 0 16,1 2 0-16,2-2 0 0,-2 3 0 15,-2-3 0-15,3 3 0 0,-1-1 0 0,-2 3 0 16,-1-3 0-16,5 3 0 0,-4-2 0 0,3 2 0 15,-2-2 0-15,5 2 0 0,-2-2 0 16,2-1 0-16,-1-2 0 0,3 3 0 0,-1-1 0 16,4 1 0-16,-1-3 0 0,0 2 0 15,-2 1 0-15,0 2 0 0,-3-2 0 0,0 2 0 16,-2-3 0-16,-2 6 0 0,3 0 0 16,-2 2 0-16,1-3 0 0,2 5 0 0,-3-5 0 15,5 0 0-15,-3 1 0 0,4 3 0 16,-4-3 0-16,7-1 0 0,-4 0 0 0,7 1 0 15,-1 0 0-15,-3 0 0 0,0-3 0 16,2 0 0-16,-1 0 0 0,1 0 0 0,-1-2 0 16,2 2 0-16,0-2 0 0,0 2 0 15,-3-3 0-15,-5 7 0 0,0-5 0 0,-5 3 0 16,-3 1 0-16,-4 3 0 0,-1-1 0 16,-2 0 0-16,-1 1 0 0,-1 2 0 0,-1-4 0 15,4 3 0-15,-3-3 0 0,3-1 0 0,-2-3 0 16,3 3 0-16,1-2 0 0,-2-2 0 15,2 1 0-15,-3-2 0 0,0-3 0 0,-1 0 0 16,-1-3 0-16,-4 3 0 0,-2-2 0 16,-4 2 0-16,-2-3 0 0,-4 3 0 15,-3 0 0-15,-5 0 0 0,0 0 0 0,-5 3 0 16,-3-3 0-16,4 2 0 0,-4-2 0 16,-3 3 0-16,-2-3 0 0,-2 0 0 0,-2 0 0 15,-4 0 0-15,0-3 0 0,-38 3 0 0,0 0 0 16,36 0 0-16,0-2 0 0,-36 2 0 15,0 0 0-15,34 0 0 0,-1-3 0 0,-33 3 0 16,0 0 0-16,0 0 0 0,0 0 0 16,0 0 0-16,0 0 0 0,31 3 0 0,0-3 0 15,-31 0 0-15,0 0 0 0,0 0 0 16,0 0 0-16,19 5 0 0,0-3 0 0,-19-2 0 16,0 0 0-16,0 0 0 0,0 0 0 15,0 0 0-15,0 0 0 0,5 5 0 0,-2 1 0 16</inkml:trace>
  <inkml:trace contextRef="#ctx0" brushRef="#br0" timeOffset="6171.73">2063 8976 255 0,'6'0'0'0,"-36"-5"0"15,15 3 0-15,-6-1 0 0,0-1 0 0,-2 1 0 16,-3 0 0-16,-1 6 0 0,1-3 0 16,1 5 0-16,-4 0 0 0,4 5 0 15,0 0 0-15,1 8 0 0,-3-2 0 0,3 4 0 16,-3-2 0-16,0 11 0 0,-1-1 0 16,-1 8 0-16,-1 0 0 0,2 5 0 0,-4 0 0 15,5 7 0-15,-2-1 0 0,3 5 0 16,-2-4 0-16,4 4 0 0,1-1 0 15,5 0 0-15,-3-1 0 0,10 1 0 0,-5-2 0 16,5 3 0-16,-1-2 0 0,3 2 0 0,3-2 0 16,0-3 0-16,1 0 0 0,4 2 0 15,-2 0 0-15,1-1 0 16,-1-1 0-16,3 1 0 0,0-1 0 0,0-2 0 0,0-1 0 16,3 3 0-16,-3-3 0 0,2-1 0 0,1-1 0 15,3-1 0-15,0 0 0 0,4-3 0 0,-2-1 0 16,1-1 0-16,-1-3 0 0,5 3 0 15,-2-3 0-15,5 3 0 0,-2-2 0 0,4 2 0 16,-1 0 0-16,7 0 0 0,-3 0 0 16,6 2 0-16,-4 1 0 0,4-3 0 0,-1 0 0 15,1-5 0-15,3 0 0 16,0-5 0-16,0-1 0 0,2-5 0 0,-5 1 0 0,5 0 0 16,-1-4 0-16,3 2 0 0,-1-4 0 15,2 1 0-15,-2-3 0 0,2-1 0 0,4-2 0 16,-2 1 0-16,-2-3 0 0,3-3 0 15,0 0 0-15,5-3 0 0,-5-2 0 0,3 0 0 16,-2 0 0-16,2-2 0 0,0-3 0 16,4-3 0-16,-3 0 0 0,2 0 0 15,-3-2 0-15,0 0 0 0,1-3 0 16,0-1 0-16,1 3 0 0,-3-2 0 0,-2-1 0 16,3 2 0-16,1-4 0 0,-4 1 0 0,1-1 0 15,2 1 0-15,-2 0 0 0,-1-3 0 0,1 0 0 16,-4-3 0-16,0 1 0 0,-1-4 0 15,1 1 0-15,-5-3 0 0,-2-1 0 0,0-1 0 16,-2-4 0-16,1-2 0 0,0 1 0 16,0-6 0-16,-1-2 0 0,-5 1 0 15,2-4 0-15,-2 1 0 0,-2-1 0 0,1 0 0 16,-2-3 0-16,-4 1 0 0,4-3 0 0,-3 1 0 16,-3-1 0-16,0-1 0 0,-1-1 0 15,-1 0 0-15,1-3 0 0,-5 5 0 0,1-2 0 16,-5 5 0-16,1-1 0 0,-6 3 0 15,1-2 0-15,-2 0 0 0,-1 0 0 0,1 0 0 16,-4-1 0-16,-1 3 0 0,-3-2 0 16,0 2 0-16,-2-2 0 0,-1 3 0 0,-1-1 0 15,-4 0 0-15,-1-2 0 0,0 1 0 16,-1 0 0-16,-3-1 0 0,-2 0 0 0,-2-1 0 16,-4 1 0-16,3 2 0 0,-1-2 0 15,-2 5 0-15,0-3 0 0,0 8 0 0,-5 0 0 16,5 8 0-16,-3-3 0 0,-2 8 0 0,0-3 0 15,-4 6 0-15,0-1 0 0,-2 5 0 16,0-1 0-16,-3 5 0 0,1 3 0 0,0 1 0 16,1-2 0-16,-2 7 0 0,0-3 0 15,5 4 0-15,-6 0 0 0,2 4 0 0,0-2 0 16,2 5 0-16,-1-2 0 0,1 5 0 16,-1-3 0-16,4 5 0 0,1 1 0 0,1 2 0 15,0-3 0-15,9 5 0 0,-3-2 0 16,1 5 0-16,-1-3 0 0,4 6 0 0,2-2 0 15,4 3 0-15,-3 1 0 0,9 4 0 16,-4-4 0-16,4 1 0 0,-4-1 0 0,-1 4 0 16,0-4 0-16</inkml:trace>
  <inkml:trace contextRef="#ctx0" brushRef="#br0" timeOffset="14140.32">1056 13805 255 0,'0'7'0'0,"0"-38"0"0,-3 16 0 0,2-11 0 16,-2 0 0-16,3-5 0 0,-2-1 0 16,2-4 0-16,0-1 0 0,2 1 0 0,-2-2 0 15,4 4 0-15,1 1 0 0,4 5 0 16,-5-3 0-16,4 2 0 0,-2 1 0 0,0 0 0 16,3-1 0-16,0 0 0 0,-1-1 0 15,3-1 0-15,0-2 0 0,0 2 0 0,2-3 0 16,1 6 0-16,-1 0 0 0,0 5 0 15,-1 0 0-15,1 5 0 0,-2 0 0 16,-11 18 0-16,0 0 0 0,18-13 0 0,-4 1 0 16,-14 12 0-16,0 0 0 0,24-11 0 15,-3 0 0-15,6 6 0 0,-1 0 0 0,3 3 0 16,-1-3 0-16,-1 5 0 0,2-2 0 0,0 2 0 16,-2 0 0-16,6 2 0 0,-6-2 0 15,2 3 0-15,-2-3 0 0,4 2 0 0,0 0 0 16,5 3 0-16,-3-2 0 0,4 2 0 15,-3-2 0-15,5 2 0 0,-1 1 0 0,0-1 0 16,0-3 0-16,4 3 0 0,-3-3 0 16,8 3 0-16,-3-2 0 0,6 0 0 0,-1 0 0 15,1-1 0-15,-1-2 0 0,2 3 0 16,-4-3 0-16,4 0 0 0,-4 0 0 0,3 0 0 16,-1-3 0-16,1 1 0 0,2-1 0 15,5 3 0-15,-3-3 0 0,-1 3 0 0,1-3 0 16,4 3 0-16,-2 0 0 0,2 3 0 15,3-3 0-15,-2 3 0 0,-5-3 0 0,5 3 0 16,1-3 0-16,1 2 0 0,-2 1 0 16,3 0 0-16,-2-1 0 0,3 1 0 0,-1-1 0 15,5 0 0-15,0 1 0 0,3-1 0 0,-5-2 0 16,6 0 0-16,-6 0 0 0,5 0 0 16,-3 0 0-16,2 0 0 0,0-2 0 15,1 2 0-15,-3 0 0 0,5 0 0 0,-2-3 0 16,-1 3 0-16,0-2 0 0,6 2 0 15,-3-2 0-15,4 2 0 0,-1-3 0 0,-1 3 0 16,0-2 0-16,0-1 0 0,0 0 0 0,-2 1 0 16,4-1 0-16,0 3 0 15,0-3 0-15,0 3 0 0,1-3 0 0,0 3 0 16,0-2 0-16,3 2 0 0,-3 0 0 0,1 2 0 16,4-2 0-16,-1 0 0 0,-1 0 0 0,5 0 0 15,-2 0 0-15,6-2 0 0,0-3 0 16,-1 0 0-16,-1 0 0 0,0-3 0 0,1-3 0 15,-1 4 0-15,0-3 0 0,3 1 0 16,-4 0 0-16,2-2 0 0,-1 1 0 0,1 2 0 16,-2 1 0-16,3 4 0 0,-3-2 0 15,5 3 0-15,-4-2 0 0,6 4 0 0,-4 0 0 16,4 4 0-16,-3-2 0 0,3 1 0 16,-4-1 0-16,6 1 0 0,-3-1 0 15,6 3 0-15,-1-2 0 0,5 2 0 0,-3-3 0 16,1 2 0-16,-3-2 0 0,1 0 0 0,-4-2 0 15,5 3 0-15,-4-3 0 0,3 3 0 0,-4-3 0 16,4 2 0-16,0-2 0 16,0 3 0-16,-3-3 0 0,2 2 0 0,1 1 0 15,-1-1 0-15,0-2 0 0,4 2 0 0,-3-2 0 16,3 0 0-16,0 0 0 0,2 0 0 16,-3-2 0-16,5 2 0 0,-2-2 0 0,2-1 0 15,0-2 0-15,1 3 0 0,-2-1 0 16,3 0 0-16,-6 1 0 0,5 0 0 0,-3-2 0 15,2 4 0-15,-1-2 0 0,-3 2 0 0,2 0 0 16,2 2 0-16,-2-2 0 0,3 4 0 16,-4-4 0-16,1 2 0 0,-1-2 0 0,2 0 0 15,-2 0 0-15,0 0 0 0,1-2 0 16,0-2 0-16,0 2 0 0,0 0 0 16,-3-1 0-16,-3-2 0 0,1 0 0 0,-1 2 0 15,2-2 0-15,-3-1 0 0,2 2 0 16,-1 1 0-16,1-2 0 0,-6 0 0 0,1 0 0 15,-1 3 0-15,1-4 0 0,-6 6 0 16,1-3 0-16,-6 6 0 0,0-3 0 0,-3 6 0 16,-1-4 0-16,-6 8 0 0,-1-2 0 15,-6 2 0-15,-2-2 0 0,-4 2 0 0,1 1 0 16,-4-1 0-16,-2 0 0 0,0 3 0 0,-2-1 0 16,-1 1 0-16,-3 1 0 0,-1 0 0 15,-4 3 0-15,-4-3 0 0,-3 2 0 0,-3 2 0 16,-1-3 0-16,-4 7 0 0,0-5 0 15,0 9 0-15,-3-3 0 0,1 5 0 0,-3 0 0 16,-1 6 0-16,-3-3 0 0,0 5 0 16,-2 0 0-16,1 4 0 0,-2 0 0 0,-1 5 0 15,-3 2 0-15,2 4 0 0,-2-2 0 16,-1 11 0-16,-1-4 0 0,0 8 0 0,-1-2 0 16,1 10 0-16,-3-4 0 0,1 7 0 15,-2-3 0-15,-1 2 0 0,-3 2 0 0,1-4 0 16,-1 0 0-16,1 2 0 0,-3-2 0 15,0 3 0-15,0-3 0 0,-3 3 0 0,1-1 0 16,-3 3 0-16,0-2 0 0,-1 1 0 16,1 2 0-16,0 1 0 0,0-1 0 0,0-2 0 15,-3 2 0-15,-1 2 0 0,2-3 0 16,-3 3 0-16,-1-1 0 0,4 3 0 0,-3 1 0 16,-1 1 0-16,1 1 0 0,3 0 0 15,-4 0 0-15,1-1 0 0,-3-1 0 0,3-1 0 16,0 1 0-16,0-1 0 0,-1-2 0 0,1-3 0 15,0-3 0-15,-2 1 0 0,0-1 0 16,2 1 0-16,-3-1 0 0,0-5 0 0,0 2 0 16,-2-10 0-16,-1 1 0 0,2-3 0 15,-5-1 0-15,2-3 0 0,-1-4 0 0,-3-3 0 16,0-1 0-16,0-4 0 0,-2 2 0 16,3-9 0-16,-3-1 0 0,0-4 0 0,0 1 0 15,0-4 0-15,-1-3 0 0,-2 2 0 16,-2-2 0-16,0-3 0 0,-3 0 0 0,1-2 0 15,-4 1 0-15,1-4 0 0,-1-1 0 16,-1-3 0-16,-3-1 0 0,-2-1 0 16,-1-3 0-16,1-1 0 0,-2-2 0 0,-3 0 0 15,-5 1 0-15,2-3 0 0,-1-1 0 0,1 1 0 16,-4-3 0-16,0 2 0 0,-2-2 0 16,-2 0 0-16,-3 0 0 0,0 0 0 0,-3-2 0 15,1-1 0-15,-1 1 0 0,-5-1 0 16,-2-3 0-16,-3 3 0 0,-2-1 0 0,-1-1 0 15,-2 0 0-15,0 3 0 16,1-4 0-16,-2 4 0 0,-1-4 0 0,-2 3 0 0,2-2 0 16,-1 0 0-16,-2 1 0 0,-2-1 0 0,-1-1 0 15,-2 1 0-15,-3-1 0 0,0-1 0 16,0 0 0-16,0 1 0 0,-3-2 0 0,1 1 0 16,0-1 0-16,-5 0 0 0,-1-2 0 15,-2 3 0-15,-1-5 0 0,3 5 0 0,-1-2 0 16,1 1 0-16,1-1 0 0,-2 4 0 15,2 0 0-15,0 0 0 0,0-2 0 16,-1 2 0-16,1-4 0 0,-4 4 0 0,1 0 0 16,0 0 0-16,-3 1 0 0,3 1 0 15,-3-3 0-15,4 4 0 0,-5-3 0 0,2 2 0 16,-1-2 0-16,-2 2 0 0,-3-2 0 0,3 0 0 16,-3 0 0-16,2 0 0 0,1 0 0 15,3 2 0-15,-4-2 0 0,4 3 0 0,-4-2 0 16,3 2 0-16,-2-3 0 0,0 5 0 15,0-3 0-15,3 3 0 0,-5-2 0 0,6 2 0 16,-6 0 0-16,6 0 0 0,-5-2 0 16,5 2 0-1,-1-3 0-15,4 1 0 0,-1-1 0 0,-2-2 0 0,-1-1 0 16,-1 1 0-16,0-2 0 0,0 2 0 0,-2-2 0 16,5-2 0-16,-1 1 0 0,7 3 0 0,-4-2 0 15,4-1 0-15,-4 0 0 0,2 3 0 0,1 0 0 16,1 0 0-16,-1-3 0 0,0 3 0 15,-3-1 0-15,4 1 0 0,-1 1 0 0,3 1 0 16,-4-2 0-16,6 1 0 0,-2 0 0 16,4-1 0-16,-2-1 0 0,1 2 0 0,-3-5 0 15,1 2 0-15,-2-1 0 0,4 0 0 16,-4-2 0-16,3 3 0 0,-2-1 0 0,3 1 0 16,-3-2 0-16,7 4 0 0,-6 0 0 0,4 3 0 15,-4-3 0-15,4 2 0 0,-1 1 0 16,5-1 0-16,-4 1 0 0,1-2 0 15,0 1 0-15,0 3 0 0,2-2 0 0,1-1 0 16,-1-1 0-16,4 1 0 0,-2-1 0 16,4 1 0-16,1-2 0 0,-1-1 0 0,0 1 0 15,6-1 0-15,-7 2 0 0,7 1 0 16,-2-1 0-16,5 1 0 0,-1-3 0 0,7 4 0 16,-6-1 0-16,8 3 0 0,-4-2 0 0,5 2 0 15,-2-3 0-15,6 3 0 0,-3 0 0 16,8 0 0-16,-3 0 0 0,2 3 0 15,1-3 0-15,0 0 0 0,-1 0 0 0,4 0 0 16,-5-3 0-16,11 3 0 0,-3-3 0 0,7 1 0 16,0-3 0-16,8 2 0 0,-5-2 0 15,5 2 0-15,-3-2 0 0,7 0 0 16,-3-2 0-16,7 1 0 0,-1 0 0 0,23 6 0 16,0 0 0-16,-18-4 0 0,-3-3 0 0,6 2 0 15,-5-3 0-15,20 8 0 0,0 0 0 16,-12-9 0-16,-1 2 0 0,0-3 0 0,1-3 0 15,2 0 0-15,-2-2 0 0,0-3 0 16,3 0 0-16,-5-9 0 0,-1 3 0 0,3-2 0 16,-5-3 0-16,0 1 0 0,-2 0 0 15,-2-8 0-15,1 1 0 0,-4-8 0 0,-3 0 0 16,1-1 0-16,1-2 0 0,0-1 0 16,-2 1 0-16,5 3 0 0,-1-3 0 0,3 2 0 15,-1 0 0-15,2-5 0 0,-1 0 0 16,-1-5 0-16,0-3 0 0,4 1 0 15,-4 0 0-15,7-3 0 0,-5-1 0 0,5-1 0 16,-6-1 0-16,3-5 0 0,0 1 0 0,2-4 0 16,1 0 0-16,-1 1 0 0,3 0 0 15,4 2 0-15,-2 0 0 0,5 3 0 0,1-3 0 16,1 3 0-16,-2-3 0 0,5 5 0 16,0-2 0-16,3 3 0 0,-1-4 0 0,2 4 0 15,1-3 0-15,2 2 0 0,-2 0 0 16,1 1 0-16,3-1 0 0,-3 2 0 0,4 1 0 15,0 7 0-15,-1-2 0 0,3 4 0 16,-5-5 0-16,2 6 0 0,0-2 0 0,-1 7 0 16,-4-2 0-16,1 4 0 0,0-1 0 0,1 5 0 15,-2-4 0-15,-1 6 0 0,0 0 0 16,0 3 0-16,-3-3 0 0,3 3 0 16,-1 0 0-16,1 4 0 0,-3 1 0 0,0 7 0 15,0 0 0-15,0 6 0 0,0-1 0 16,0 6 0-16,0 0 0 0,0 2 0 0,0 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18432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377.1958" units="1/cm"/>
          <inkml:channelProperty channel="Y" name="resolution" value="369.89764" units="1/cm"/>
          <inkml:channelProperty channel="F" name="resolution" value="82.17941" units="1/cm"/>
          <inkml:channelProperty channel="T" name="resolution" value="1" units="1/dev"/>
        </inkml:channelProperties>
      </inkml:inkSource>
      <inkml:timestamp xml:id="ts0" timeString="2024-03-08T12:37:22.5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7.1958" units="1/cm"/>
          <inkml:channelProperty channel="Y" name="resolution" value="657.57574" units="1/cm"/>
          <inkml:channelProperty channel="T" name="resolution" value="1" units="1/dev"/>
        </inkml:channelProperties>
      </inkml:inkSource>
      <inkml:timestamp xml:id="ts1" timeString="2024-03-08T12:37:23.188"/>
    </inkml:context>
  </inkml:definitions>
  <inkml:trace contextRef="#ctx0" brushRef="#br0">11888 15735 255 0,'0'0'0'0,"0"0"0"0,0 0 0 16,5-8 0-16,-3-2 0 0,3 0 0 0,1-4 0 0</inkml:trace>
  <inkml:trace contextRef="#ctx1" brushRef="#br0">11796 15283 0,'-2'-10'0,"7"41"16,-3-21-16,1 3 0,-1-3 0,0-2 15,2-3-15,-2-3 0,-2 1 16,3-6-16,-3 1 0,2-14 0,-2 2 16,3-14-16,-3-3 0</inkml:trace>
  <inkml:trace contextRef="#ctx0" brushRef="#br0" timeOffset="9405.25">11742 15298 255 0,'0'8'0'0,"0"-43"0"0,-2 19 0 0,-2-13 0 0,2-2 0 15,2-5 0-15,0 0 0 0,2-6 0 16,-2 2 0-16,6-9 0 0,-1 0 0 0,6 0 0 16,-1 1 0-16,6 4 0 0,-1-2 0 15,5 2 0-15,-2-2 0 0,5 1 0 0,0 2 0 16,3 2 0-16,-3-1 0 0,5 4 0 15,-2-3 0-15,5 4 0 0,-3 2 0 0,2 4 0 16,-1 1 0-16,2 6 0 0,0-1 0 16,0 6 0-16,-3 0 0 0,5 3 0 0,-3-1 0 15,7 8 0-15,-4-4 0 0,3 6 0 16,0-2 0-16,5 4 0 0,-2 1 0 0,5 1 0 16,-1 0 0-16,8 6 0 0,-2-3 0 15,3 3 0-15,-3-1 0 0,4 5 0 0,-1-2 0 16,7 4 0-16,0-2 0 0,3 1 0 15,-1-1 0-15,5 2 0 16,2-2 0-16,3 0 0 0,2 1 0 0,3 0 0 0,-1-3 0 16,4 1 0-16,1-2 0 0,3 1 0 0,-5-2 0 15,5-1 0-15,-1 2 0 0,8-4 0 16,-3 0 0-16,2 0 0 0,2-4 0 0,3 4 0 16,-1-2 0-16,5 2 0 0,-1-3 0 15,7 1 0-15,-5-3 0 0,2 3 0 0,-5-4 0 16,8 1 0-16,-2 1 0 0,7-2 0 15,-5-2 0-15,5 3 0 0,-4-2 0 0,-1 0 0 16,3 0 0-16,-1 2 0 0,1-2 0 16,-3 0 0-16,2-3 0 0,2 3 0 0,-4 0 0 15,5 2 0-15,-1-3 0 0,0 3 0 16,0-1 0-16,-1 1 0 0,2 1 0 0,-2-1 0 16,-2-1 0-16,3 3 0 0,-3 1 0 15,6 2 0-15,-4-3 0 0,4 3 0 0,-1 0 0 16,1 0 0-16,-3 0 0 0,-1 3 0 15,-1-3 0-15,-1 0 0 0,0 0 0 0,3 0 0 16,-1 0 0-16,2 0 0 0,-2 0 0 16,2 0 0-16,-3 0 0 0,6 0 0 15,-5-3 0-15,4 3 0 0,-3-2 0 0,2 2 0 0,-2 0 0 16,2-3 0-16,-2 0 0 0,0 1 0 16,0 0 0-16,0-3 0 0,-3-1 0 0,0 1 0 15,1 0 0-15,-1 2 0 0,-2-1 0 16,-1 0 0-16,1 2 0 0,-1 2 0 0,-1 0 0 15,-4 0 0-15,1 0 0 0,-1 2 0 16,-2 2 0-16,2 0 0 0,-1-1 0 0,-2 2 0 16,3 0 0-16,0 1 0 0,-2-4 0 15,3 3 0-15,-4-3 0 0,1 4 0 0,-3-1 0 16,4 2 0-16,-4 2 0 0,1-2 0 16,-1 1 0-16,-2 2 0 0,0 1 0 0,-2-2 0 15,-1 3 0-15,0 0 0 0,0 0 0 16,0 4 0-16,1-1 0 0,-1 4 0 0,1-1 0 15,-2 0 0-15,1-3 0 16,0 6 0-16,1-4 0 0,-1 2 0 0,-1-2 0 0,1 2 0 16,-2-2 0-16,1 1 0 0,0 0 0 15,1 0 0-15,-3 1 0 0,4-2 0 0,-4-1 0 16,4 1 0-16,-1 0 0 0,1 0 0 16,-4-1 0-16,4 1 0 0,-1 2 0 0,3-1 0 15,-3-3 0-15,1 4 0 0,-2-3 0 16,2 3 0-16,-4-2 0 0,3 2 0 0,1-1 0 15,-2 0 0-15,2 0 0 0,-1-3 0 16,-1 1 0-16,-2 2 0 0,-1-2 0 0,1 1 0 16,-1-1 0-16,-2 2 0 0,2 0 0 0,2 2 0 15,-3-2 0-15,0 3 0 0,-3-3 0 16,1 3 0-16,0-1 0 0,0 4 0 0,-4-5 0 16,-2 5 0-16,2-4 0 0,-5 4 0 15,2-1 0-15,-2 2 0 0,-2 1 0 0,0 3 0 16,-1-4 0-16,-5 6 0 0,2-3 0 15,-6 4 0-15,0-2 0 0,-3 6 0 16,1-3 0-16,-4 6 0 0,0-3 0 0,-5 8 0 16,-2-3 0-16,-5 2 0 0,0 1 0 15,-8-1 0-15,2 2 0 0,-8 1 0 0,1 0 0 16,-7 3 0-16,-1-2 0 0,-1 1 0 0,-3-2 0 16,-7 0 0-16,-1-2 0 0,-2 0 0 15,-4 0 0 1,-4-1 0-16,-2 0 0 0,-1 5 0 0,0-5 0 0,-4-2 0 0,-5 0 0 15,1 2 0-15,-3-1 0 0,-4-4 0 0,-1-2 0 16,-2 0 0-16,1 1 0 0,-6-4 0 16,0 1 0-16,-4-1 0 0,1-2 0 0,-2-3 0 15,0 0 0-15,-3 1 0 0,-3-2 0 16,0-1 0-16,-1-2 0 0,-4 1 0 0,1-1 0 16,-7-2 0-16,2 0 0 0,-6 1 0 15,0 0 0-15,-3-3 0 0,1-2 0 0,0 2 0 16,-4 1 0-16,-1-3 0 0,0 0 0 15,-4 3 0-15,-2-3 0 0,-2 2 0 0,-1-2 0 16,2 4 0-16,-5-5 0 0,6 1 0 16,-1 0 0-16,5 0 0 0,0 0 0 0,-1-3 0 15,-3 1 0-15,-1 1 0 0,2 0 0 16,-1-3 0-16,-2 1 0 0,0 2 0 0,-1-3 0 16,4 5 0-16,-4-4 0 0,1 3 0 15,-3-2 0-15,-3 1 0 0,2 2 0 0,-3 2 0 16,2-4 0-16,2 4 0 0,-2-3 0 15,2 0 0-15,-3-1 0 0,4 2 0 0,0-3 0 16,0 2 0-16,0-1 0 0,1 0 0 0,-2 0 0 16,3 0 0-16,-3 2 0 0,2-1 0 15,1-3 0-15,5 1 0 0,0-3 0 0,-2 4 0 16,-1-1 0-16,0 2 0 0,-1-3 0 16,2 1 0-16,0-2 0 0,1 3 0 0,1-5 0 15,0 0 0-15,0 0 0 0,2 0 0 16,-1-1 0-16,0-4 0 0,-1 1 0 0,3-3 0 15,-1 0 0-15,1 1 0 0,-1-1 0 16,2-1 0-16,2-1 0 0,1-1 0 16,0 1 0-16,1 2 0 0,-3-2 0 0,1 3 0 15,3-4 0-15,-1 3 0 0,-1 0 0 0,3 0 0 16,-3 0 0-16,4 1 0 0,-4-1 0 16,3 0 0-16,0-2 0 0,0-1 0 0,0 0 0 15,3 1 0-15,-3-3 0 0,3 2 0 16,-3-2 0-16,2 0 0 0,1 0 0 0,2 0 0 15,0-2 0-15,4 2 0 0,-5-3 0 0,7 3 0 16,-4-2 0-16,2 2 0 0,-5 0 0 16,2 0 0-16,-1-2 0 0,4-1 0 15,-5 1 0-15,2-1 0 0,-1-2 0 0,2-1 0 16,-2 1 0-16,3 0 0 0,-2 0 0 16,2 0 0-16,-3-3 0 0,2 3 0 0,-1-3 0 15,2 3 0-15,-3 0 0 0,2 0 0 0,-2 0 0 16,1-1 0-16,-2 1 0 0,3 3 0 15,-2-3 0-15,-4 2 0 0,3-2 0 16,-2 2 0-16,-1-2 0 0,1 3 0 0,-2-1 0 16,3 3 0-16,-4-2 0 0,5 2 0 15,-4 0 0-15,2 0 0 0,-2 0 0 0,0 0 0 16,1 0 0-16,0 2 0 0,0-2 0 0,-1 0 0 16,1 0 0-16,-2 0 0 0,2 0 0 15,-1 0 0-15,-3-2 0 0,0-1 0 0,1 1 0 16,1 2 0-16,-3 0 0 0,2 0 0 15,-3-3 0-15,2 3 0 0,-2 0 0 0,0 3 0 16,-3-3 0-16,3 0 0 0,1 0 0 16,-4 2 0-16,1 1 0 0,-4-1 0 15,0 1 0-15,-1 2 0 0,-3-3 0 0,4 4 0 16,2-4 0-16,-1 3 0 0,-1-2 0 0,4 2 0 16,-3-3 0-16,-2 4 0 0,0-1 0 15,4 0 0-15,-2-2 0 0,0 1 0 0,-3-1 0 16,3-1 0-16,-2 1 0 0,-1 0 0 15,0-3 0-15,0 2 0 0,0-2 0 0,1 3 0 16,0-3 0-16,-2 0 0 0,-1 0 0 16,1 3 0-16,0 0 0 0,2-1 0 0,-5 1 0 15,5-1 0-15,-1 0 0 0,0 1 0 16,1-1 0-16,0 3 0 0,-3-2 0 0,6-1 0 16,-5 2 0-16,2-2 0 0,0-2 0 15,1 0 0-15,-1 0 0 0,2 0 0 0,-4 0 0 16,4 0 0-16,0 0 0 0,2 3 0 0,-2-3 0 15,3 3 0-15,-4-1 0 0,4 3 0 16,0-3 0-16,-1 3 0 0,0-3 0 0,3 1 0 16,-3-1 0-16,6 2 0 0,-1-1 0 15,1-1 0-15,0 1 0 0,-1-1 0 16,0 1 0-16,3-1 0 0,-1-2 0 0,1 0 0 16,-1 0 0-16,4 0 0 0,0-2 0 0,1-1 0 15,-1-2 0-15,5 0 0 0,-2-1 0 16,4 1 0-16,0-2 0 0,1 2 0 15,-3-3 0-15,1 0 0 0,0 0 0 0,1 1 0 16,1-3 0-16,1 2 0 0,-2 0 0 0,6 1 0 16,-4-4 0-16,7 3 0 0,-2 1 0 15,4-3 0-15,-2-1 0 0,2 4 0 16,-1-4 0-16,4 0 0 0,-2 2 0 0,4-4 0 16,0-3 0-16,2 2 0 0,0-3 0 0,9 0 0 15,-4-1 0-15,5-1 0 0,1-1 0 16,2-3 0-16,-3-3 0 0,7 0 0 0,-5-3 0 15,4 2 0-15,-2-5 0 0,1-3 0 16,-1-1 0-16,1 3 0 0,-1-3 0 0,2 2 0 16,-1-2 0-16,1 2 0 0,-2-2 0 15,1 6 0-15,0-4 0 0,1 4 0 0,-3-1 0 16,0 2 0-16,0 1 0 0,-2 3 0 16,-1-1 0-16,4 3 0 0,-4-1 0 15,-1 5 0-15,-2-2 0 0,2 2 0 0,-2 0 0 16,-2 0 0-16,1 2 0 0,0-2 0 0,-4 1 0 15,2 3 0-15,-1-4 0 0,0 2 0 16,-3-2 0-16,3 1 0 0,-3 1 0 0,0-2 0 16,1-1 0-16,-4-3 0 0,-1 0 0 0,2-1 0 15,-4 1 0-15,4 0 0 0,-3-2 0 16,0 1 0-16,1-2 0 0,-1 1 0 0,-3-1 0 16,-2 3 0-16,-2-3 0 0,0 3 0 15,-3-2 0-15,2 4 0 0,1 1 0 0,-1 2 0 16,-2 0 0-16,0 5 0 0,-1-3 0 15,2 6 0-15,-3-3 0 0,-1 5 0 16,0 1 0-16,0 4 0 0,1-1 0 0,2 4 0 16,-4-3 0-16,5 3 0 0,-1-2 0 0,0 2 0 15,-1-5 0-15,4 5 0 0,-4-2 0 16,9 0 0-16,-2-1 0 0,-2-2 0 0,2 0 0 16,1-2 0-16,-1-1 0 0,4-3 0 15,-3-1 0-15,2-7 0 0,2 1 0 0,3-2 0 16,-4-3 0-16,5-8 0 0,-2 0 0 15,4-5 0-15,1-2 0 0,3-11 0 16,-1 0 0-16,3-9 0 0,1-2 0 16,3-7 0-16,2 0 0 0,4-7 0 0,0-4 0 0,6-1 0 15,2 79 0-15,-3-81 0 0,3 5 0 0,0-4 0 16,0 6 0-16,0-4 0 0,3 7 0 0,-1-1 0 16,4 7 0-16,-4-2 0 0,3 14 0 15,0-4 0-15,0 11 0 0,-2 0 0 0,-1 6 0 16,1 0 0-16</inkml:trace>
  <inkml:trace contextRef="#ctx0" brushRef="#br0" timeOffset="12311.19">6969 13375 255 0,'23'-2'0'0,"-108"9"0"0,49-5 0 16,-23 6 0-16,0-2 0 0,-15 4 0 15,-1-3 0-15,-7 3 0 0,1 1 0 0,-5 2 0 16,2-3 0-16,8 1 0 0,-5-2 0 16,8 3 0-16,-3-3 0 0,4 1 0 15,-2 1 0-15,2-1 0 0,-3 1 0 16,6-1 0-16,-2-2 0 0,7-1 0 0,-5 0 0 0,6 5 0 16,-4-5 0-16,5 3 0 0,-2-3 0 15,1 5 0-15,-1-3 0 0,5 1 0 16,-3-1 0-16,5 1 0 0,1-1 0 0,-1 3 0 15,0-2 0-15,4 0 0 0,-1 0 0 16,6 3 0 0,-5 1 0-16,7-3 0 0,-2 2 0 0,8 3 0 0,-1-4 0 0,8 5 0 15,-2-5 0-15,6 4 0 0,-1-1 0 0,3 3 0 16,-1-3 0-16,5 3 0 0,-2 0 0 16,7 0 0-16,-2-2 0 0,7-1 0 0,-2 1 0 15,15-16 0-15,0 0 0 0,-9 18 0 16,-1-3 0-16,6 3 0 0,-2 0 0 0,6-3 0 15,0 1 0-15,2 2 0 0,2-2 0 0,3 2 0 16,0-3 0-16,5-1 0 0,-3 3 0 16,7-1 0-16,0-1 0 0,6-1 0 0,-2 2 0 15,6-1 0-15,-1-1 0 0,4-1 0 16,0-3 0-16,4 0 0 0,0-2 0 0,7 0 0 16,2-3 0-16,12 2 0 0,1-2 0 15,7-2 0-15,1-1 0 0,0 1 0 0,-1-1 0 16,2 4 0-16,-2-3 0 0,-1 2 0 15,0-2 0-15,-2 1 0 0,-4 1 0 0,7 0 0 16,-3 1 0-16,2 1 0 0,2-1 0 16,3 1 0-16,-2 0 0 0,4-1 0 15,-4-1 0-15,3 3 0 0,-2-3 0 0,0-2 0 16,0-1 0-16,3 2 0 0,0-2 0 0,1 0 0 16,-3 1 0-16,3-1 0 0,1 0 0 15,0-2 0-15,-4 0 0 0,7 0 0 0,-5 0 0 16,5-2 0-16,-2 0 0 0,4-1 0 15,-1-1 0-15,-3-2 0 0,-1 1 0 0,-3-1 0 16,-3 1 0-16,3-2 0 0,-3-1 0 16,0 3 0-16,1-3 0 0,-4 1 0 0,1-5 0 15,0 5 0-15,-1 0 0 0,-2-1 0 16,0-3 0-16,-2 6 0 0,-3-2 0 0,0 0 0 16,-1-4 0-16,1 3 0 0,-3 0 0 15,1-2 0-15,-3 0 0 0,-6 0 0 0,1-1 0 16,-5 1 0-16,-3-3 0 0,-3 0 0 15,0 0 0-15,-5 0 0 0,1-2 0 0,-3-1 0 16,0-1 0-16,-6 0 0 0,1 0 0 16,-4 2 0-16,-2-3 0 0,-15 18 0 0,0 0 0 15,13-18 0-15,-2-3 0 0,-4-2 0 16,1 0 0-16,-6 0 0 0,0-1 0 0,-4 2 0 16,-3-2 0-16,-5 1 0 0,0 0 0 15,-3 0 0-15,0 0 0 0,-5-1 0 0,-3 1 0 16,-1 1 0-16,-1-2 0 0,-8 1 0 15,0-3 0-15,-3 4 0 0,-1-1 0 0,-7 1 0 16,-1 0 0-16,-4 1 0 0,-1-2 0 0,-8 4 0 16,-1-1 0-16,0 2 0 0,2 0 0 15,-5 3 0-15,1 0 0 0,0 1 0 0,-3-1 0 16,-2 2 0-16,-2 1 0 0,-6 1 0 16,0-2 0-16,-3 3 0 0,0-1 0 0,4 4 0 15,-5-4 0-15,8 4 0 0,-3-1 0 16,6 3 0-16,-2-3 0 0,0 4 0 0,1-2 0 15,-1 3 0-15,1 0 0 0,-2 3 0 16,2-2 0-16,1 2 0 0,-2 0 0 0,6 2 0 16,-4-2 0-16,6 3 0 0,1-3 0 15,7 3 0-15,-1 0 0 0,3 0 0 0,2-1 0 16,7 3 0-16,-2-2 0 0,42-3 0 0,0 0 0 16,-34 5 0-16,-3-3 0 15,37-2 0-15,0 0 0 0,-36 5 0 0,0 1 0 16,36-6 0-16,0 0 0 0,-36 2 0 15,0 0 0-15,4-2 0 0,-3-2 0 0</inkml:trace>
  <inkml:trace contextRef="#ctx0" brushRef="#br0" timeOffset="13842.28">9791 13062 255 0,'5'0'0'0,"-33"2"0"0,13-2 0 0,-9 3 0 0,1-3 0 15,-3 5 0-15,2-3 0 0,-3 3 0 16,1-3 0-16,3 1 0 0,0 0 0 0,23-3 0 15,0 0 0-15,-26 3 0 0,1 0 0 16,25-3 0-16,0 0 0 0,-28 2 0 16,-3-2 0-16,31 0 0 0,0 0 0 0,-28 0 0 15,-2 0 0-15,30 0 0 0,0 0 0 16,0 0 0-16,0 0 0 0,0 0 0 0,0 0 0 16,-27-2 0-16,2-1 0 0,25 3 0 0,0 0 0 15,-19-3 0-15,-2-3 0 0,14 6 0 16,-4 0 0-16,11 3 0 0,-2-3 0 0,7 3 0 15,-3 0 0-15,9 2 0 0,-4-2 0 16,9 2 0-16,-2-1 0 0,6 4 0 0,0-2 0 16,8 4 0-16,0 0 0 0,6 0 0 15,-1-2 0-15,12 5 0 0,-2 0 0 0,13-1 0 16,0 2 0-16,12-2 0 0,-2-2 0 16,4 1 0-16,-1-1 0 0,2-2 0 15,2-1 0-15,4 4 0 0,-3-3 0 0,3-1 0 16,0 1 0-16,3-1 0 0,-4 1 0 15,5 0 0-15,-3 1 0 0,5-2 0 0,-3-3 0 16,5 4 0-16,-3-3 0 16,7 1 0-16,-1-3 0 0,4-1 0 0,1 1 0 0,1-3 0 15,-1 0 0-15,4-3 0 0,1 1 0 0,-4-1 0 16,-1-3 0-16,3 1 0 0,-1 0 0 16,0 0 0-16,0-2 0 0,2 1 0 15,-2 1 0-15,0 0 0 0,-2 0 0 0,2-1 0 16,-3 2 0-16,3-2 0 0,-3-1 0 0,1-1 0 15,-3-2 0-15,-1-1 0 0,2-1 0 16,-2-2 0-16,2 2 0 0,-2 0 0 0,-1-5 0 16,-5 3 0-16,3-2 0 0,-4 0 0 15,0-2 0-15,-2 0 0 0,0-2 0 0,-9 1 0 16,-2 0 0-16,-4 0 0 0,-1-1 0 16,-6-1 0-16,2-2 0 0,-1 0 0 0,-3-3 0 15,-1-2 0-15,-4 0 0 0,-5 2 0 0,-3-2 0 16,-3-1 0-16,-4 2 0 0,-5-2 0 15,-1-2 0-15,-8 3 0 0,-1-1 0 0,-5 1 0 16,-1 0 0-16,-3-3 0 0,-5-1 0 16,-4 2 0-16,-1-3 0 0,-4-1 0 0,-3 1 0 15,-6 0 0-15,0-3 0 0,-7 2 0 16,0-2 0-16,-5 2 0 0,-3-2 0 0,-7 1 0 16,-2-1 0-16,-9 2 0 0,0 1 0 15,-8 3 0-15,2-4 0 0,-8 6 0 0,0-1 0 16,-9 4 0-16,0-2 0 0,-7 7 0 15,-1-3 0-15,-7 5 0 0,1 0 0 0,-7 4 0 16,1 3 0-16,-4 3 0 0,2-3 0 16,-4 8 0-16,1-2 0 0,-6 5 0 0,1 0 0 15,-7 5 0-15,-1 1 0 0,1 2 0 16,-2 0 0-16,-1 1 0 0,-2 2 0 0,10-1 0 16,-4 0 0-16,3 0 0 0,-1-1 0 15,-2 1 0-15,1-3 0 0,-6 1 0 0,0 0 0 16,5-1 0-16,1 1 0 0,1 1 0 15,-2-5 0-15,6 3 0 0,0 1 0 0,0 0 0 16,-5 0 0-16,5 2 0 0,-3 0 0 16,8 4 0-16,-3-4 0 0,5 3 0 0,0-1 0 15,8 3 0-15,-3-1 0 0,3 1 0 16,0 1 0-16,5 4 0 0,-2-2 0 16,4 3 0-16,-2-3 0 0,7 2 0 0,-1 1 0 15,5 1 0-15,-3-1 0 0,15 3 0 0,-3-4 0 16,8 3 0-16,1-2 0 0,3 5 0 0,-1-3 0 15,10-1 0-15,-3 2 0 0,8-1 0 16,-2 1 0-16,10 1 0 0,-3-3 0 0,6 5 0 16,0-1 0-16,4 2 0 0,0 0 0 15,8 3 0-15,-1 0 0 0,5 0 0 0,2 0 0 16,8 2 0-16,-1 0 0 0,7 1 0 16,-2-1 0-16,9 0 0 0,-1-2 0 0,7 3 0 15,1-3 0-15,13 2 0 0,-3-2 0 16,8-1 0-16,-4 1 0 0,9-2 0 15,0-1 0-15,5-2 0 0,0 0 0 0,4-4 0 16,-1 2 0-16,12-1 0 0,-2 0 0 0,8-3 0 16,-1 1 0-16,8-2 0 0,1-2 0 15,3 1 0-15,0-3 0 0</inkml:trace>
  <inkml:trace contextRef="#ctx0" brushRef="#br0" timeOffset="52981.35">22947 7082 255 0,'10'8'0'0,"-48"-31"0"0,20 12 0 0,-5 4 0 15,-2-4 0-15,-5 6 0 0,0-2 0 16,-6 7 0-16,1-3 0 15,-9 13 0-15,-3-3 0 0,-9 17 0 0,-3-4 0 0,-11 21 0 16,-1 0 0-16,-4 19 0 16,1-1 0-16,2 16 0 0,-3-4 0 0,9 10 0 0,-3-5 0 15,12 2 0-15,-2-2 0 0,12 0 0 0,-2-4 0 16,13 2 0-16,0 1 0 0,8 6 0 16,1-1 0-16,11 2 0 0,-2 1 0 0,15 4 0 15,1-2 0-15,15 0 0 0,0-1 0 16,17-3 0-16,-2-1 0 0,15-9 0 0,2 1 0 15,12-10 0-15,-2-1 0 0,16-9 0 16,-2-1 0-16,4-10 0 0,3-3 0 0,8-11 0 16,-2-2 0-16,5-10 0 0,-1 1 0 15,1-13 0-15,0-1 0 0,0-7 0 0,-3 0 0 16,2-10 0-16,-4-1 0 0,-2-4 0 16,-3-4 0-16,-8-2 0 0,0-1 0 0,-8-4 0 15,2-4 0-15,-9 0 0 0,-1-4 0 16,-2-4 0-16,-1-1 0 0,-2-7 0 15,-2 0 0-15,-3-7 0 0,0 0 0 0,-5-4 0 16,0-2 0-16,-5-8 0 0,0-3 0 0,-6-2 0 16,-2 0 0-16,-6-2 0 0,-2-4 0 15,-4-2 0-15,0-1 0 0,-8 7 0 16,-3-3 0-16,-7 10 0 0,-2-3 0 0,-7 9 0 16,0-1 0-16,-7 10 0 0,-1 0 0 0,-8 12 0 15,2-4 0-15,-7 5 0 0,-4 1 0 0,-4 6 0 16,-2-1 0-16,-3 7 0 0,-1 0 0 15,-2 8 0-15,-1 1 0 0,-2 5 0 16,0 3 0-16,4 5 0 0,-5 2 0 0,6 7 0 16,-1-3 0-16,2 11 0 0,3-2 0 0,7 8 0 15,-4 3 0-15,6 4 0 0,0 1 0 16,8 3 0-16,-3 1 0 0</inkml:trace>
  <inkml:trace contextRef="#ctx0" brushRef="#br0" timeOffset="53873.05">23018 7663 255 0,'9'3'0'0,"-38"-19"0"0,16 8 0 0,-7 1 0 16,-1-4 0-16,-7 6 0 0,0-3 0 0,-3 6 0 15,-3 0 0-15,-6 4 0 0,-2 0 0 16,-3 9 0-16,-3-3 0 0,3 9 0 0,-2-1 0 16,12 4 0-16,-3-1 0 15,6 6 0-15,-1 0 0 0,7 7 0 0,1-4 0 0,7 3 0 16,0-1 0-16,6 7 0 0,-4-4 0 0,8 5 0 16,-2 1 0-16,6 1 0 0,2 3 0 15,8 5 0-15,-4-1 0 0,11 2 0 0,1-3 0 16,6 0 0-16,0-2 0 0,8-1 0 15,-2 1 0-15,7-3 0 0,-2-2 0 16,6-3 0-16,-4-2 0 0,7-4 0 0,-2-1 0 16,5-9 0-16,-3 0 0 0,4-7 0 0,-3 1 0 15,-1-12 0-15,3-2 0 0,-3-7 0 16,-2-5 0-16,-2-2 0 0,-3-5 0 0,2-4 0 16,-2 0 0-16,-2-5 0 0,-3-2 0 15,-1-10 0-15,2-1 0 0,-5-2 0 0,-3-2 0 16,-4-3 0-16,-1-4 0 0,-6 1 0 15,-3-2 0-15,-4 1 0 0,0 0 0 0,-12 6 0 16,2-3 0-16,-5 10 0 0,-4 1 0 16,-4 7 0-16,-1 1 0 0,-3 4 0 0,-2 0 0 15,-4 8 0-15,-1-3 0 0,-2 8 0 16,0-2 0-16,-4 4 0 0,2 1 0 0</inkml:trace>
  <inkml:trace contextRef="#ctx0" brushRef="#br0" timeOffset="54156.55">22518 7735 255 0,'0'-10'0'0,"-5"46"0"16,1-19 0-16,-1 14 0 0,-4-3 0 15,-1 19 0-15,-3-3 0 0,-3 20 0 0,1-3 0 16,-3 14 0-16,1 0 0 0,3-9 0 16,2-1 0-16,1-19 0 0,1 0 0 0,10-46 0 15,0 0 0-15,0 0 0 0,0 0 0 0,-5 31 0 16,0 0 0-16</inkml:trace>
  <inkml:trace contextRef="#ctx0" brushRef="#br0" timeOffset="54375.27">22596 7761 255 0,'0'0'0'0,"0"0"0"0,0 0 0 16,0 0 0-16,0 0 0 0,2 0 0 0,0-3 0 15,3 1 0-15,0-2 0 0,5 2 0 16,-1-1 0-16,1 3 0 0,-1 0 0 15,3 9 0-15,-4-4 0 0,-1 12 0 0,-2-1 0 16,-1 12 0-16,-2-1 0 0,0 16 0 16,-2-2 0-16,3 18 0 0,-3 0 0 0,2 5 0 15,-2-2 0-15,0-62 0 0,0 0 0 16,5 59 0-16,0 0 0 0</inkml:trace>
  <inkml:trace contextRef="#ctx0" brushRef="#br0" timeOffset="54650.05">22881 7799 255 0,'0'0'0'0,"0"-2"0"0,0-4 0 16,2 1 0-16,1 0 0 0,-1 0 0 15,-2 0 0-15,3 3 0 0,-1-4 0 0,1 6 0 32,0-2 0-32,2 7 0 0,-3-2 0 0,3 12 0 0,0-2 0 15,3 12 0-15,-2-1 0 0,1 20 0 0,0-4 0 16,1 27 0-16,0-4 0 0,-3 25 0 15,0-2 0-15,-5 3 0 0,0-1 0 0,5-42 0 16,-2 1 0-16,2 14 0 0,-3-1 0 16,0-41 0-16,2 3 0 0,-4-22 0 0,0 0 0 15,0 0 0-15,0 0 0 0,5 18 0 0,0-1 0 16,0-14 0-16,-3-3 0 0,-2-10 0 16,0 0 0-16,0-8 0 0,-2-4 0 0</inkml:trace>
  <inkml:trace contextRef="#ctx0" brushRef="#br0" timeOffset="54931.19">22359 7918 255 0,'0'0'0'0,"0"0"0"0,0 0 0 15,0 0 0-15,0 0 0 0,0 0 0 16,0 0 0-16,10 0 0 0,1 0 0 16,9-3 0-16,1 0 0 0,17 1 0 0,2-4 0 15,8-1 0-15,1 0 0 0,12-1 0 16,1-3 0-16,9 3 0 0,-1-1 0 16,-9 6 0-16,-2-2 0 0,-59 5 0 0,0 0 0 0,44-3 0 15,0 0 0-15,-44 3 0 0,0 0 0 16,28 0 0-16,0 0 0 0</inkml:trace>
  <inkml:trace contextRef="#ctx0" brushRef="#br0" timeOffset="55103.02">22395 8185 255 0,'0'0'0'0,"0"0"0"16,0 0 0-16,0 0 0 0,0 0 0 15,11 0 0-15,-1 0 0 0,9 0 0 0,0 0 0 16,15 0 0-16,-4 0 0 0,22 0 0 16,-2 0 0-16,23 3 0 0,-4-1 0 0,2 1 0 15,0-1 0-15,-71-2 0 0,0 0 0 16,71 3 0-16,-1-1 0 0</inkml:trace>
  <inkml:trace contextRef="#ctx0" brushRef="#br0" timeOffset="55337.4">22495 8421 255 0,'0'0'0'0,"0"0"0"0,0 0 0 0,14 0 0 15,-5 0 0-15,12 0 0 0,0 0 0 0,15 0 0 16,-1 0 0-16,20 0 0 0,-5 0 0 0,30 0 0 15,-3 0 0-15,13 5 0 0,0-2 0 16,-3 8 0-16,1-4 0 0</inkml:trace>
  <inkml:trace contextRef="#ctx0" brushRef="#br0" timeOffset="61836.68">22184 9964 255 0,'-7'5'0'0,"30"-23"0"0,-13 7 0 0,3-4 0 16,0-4 0-16,-1 0 0 0,1-5 0 0,-3 1 0 15,-2 0 0-15,-2 0 0 0,-4-3 0 16,-4 3 0-16,-4 0 0 0,-2 2 0 15,-2-2 0-15,-3 5 0 0,-2-2 0 0,-3 4 0 16,-2 1 0-16,-1 4 0 0,1 1 0 16,0 7 0-16,-3-1 0 0,3 6 0 0,1 0 0 15,5 6 0-15,-1-3 0 0,5 9 0 16,0-5 0-16,5 10 0 0,-3-4 0 0,8 6 0 16,0-1 0-16,8 8 0 0,-3 0 0 15,8 3 0-15,-1-3 0 0,9 8 0 0,-1-1 0 16,7 3 0-16,-2-2 0 0,3 0 0 15,-2-1 0-15,0 5 0 0,-4-5 0 0,-4-4 0 16,-3 1 0-16,-4-7 0 0,-3 0 0 16,-5-6 0-16,-3-1 0 0,-3-6 0 0,1 1 0 15,-10-2 0-15,2-4 0 0,-2 1 0 16,-4-3 0-16,-1 1 0 0,-4-4 0 0,-2 1 0 16,-3-3 0-16,-5-3 0 0,0-3 0 0,-2 1 0 15,-3-3 0-15,5-1 0 0,-2-4 0 16,33 13 0-16,0 0 0 0,-23-16 0 0,-4-2 0 15,18 3 0-15,-4-3 0 0,11 3 0 16,-1-4 0-16</inkml:trace>
  <inkml:trace contextRef="#ctx0" brushRef="#br0" timeOffset="62196.02">22646 10085 255 0,'0'0'0'0,"0"0"0"16,0 0 0-16,0 0 0 0,0 0 0 0,0 0 0 15,0 0 0-15,0 0 0 0,0 0 0 16,0 7 0-16,0 1 0 0,0 5 0 0,-3-3 0 16,1 10 0-16,0-1 0 15,-1-2 0-15,-2-1 0 0,0 1 0 0,-1 0 0 16,1-5 0-16,-2 1 0 0,2-3 0 0,0 1 0 15,0-5 0-15,-1-2 0 0,1-4 0 16,0 0 0-16,3-4 0 0,-3-5 0 0,2 4 0 16,1-3 0-16,2-5 0 0,-3-2 0 15,3-6 0-15,0-2 0 0,0-4 0 0,-2-2 0 16,2 0 0-16,0 1 0 0,2 0 0 0,-2-3 0 16,3 3 0-16,-1-3 0 0,1 6 0 15,-1-2 0-15,3 5 0 0,-2-1 0 0,2 4 0 16,-3 2 0-16,4 3 0 0,-1 2 0 15,0 1 0-15,0 0 0 0,2 7 0 0,-2-3 0 16,1 4 0-16,-1-3 0 0,0 6 0 16,0-3 0-16</inkml:trace>
  <inkml:trace contextRef="#ctx0" brushRef="#br0" timeOffset="62633.47">22949 9861 255 0,'0'0'0'0,"0"0"0"15,0 0 0-15,0 0 0 0,0 0 0 16,0 0 0-16,0 0 0 0,5-5 0 0,1-4 0 16,2-3 0-16,-3 0 0 0,5-9 0 15,-2 0 0-15,2-2 0 0,-3-3 0 0,1 3 0 16,0-3 0-16,-2 5 0 0,-1 2 0 15,-3 0 0-15,1-1 0 0,-1 9 0 0,-2-1 0 16,0 1 0-16,0 1 0 0,0 5 0 16,0-3 0-16,0 6 0 0,-2-4 0 0,2 9 0 15,-3 0 0-15,3 4 0 0,-2 1 0 16,-1 6 0-16,1-3 0 0,2 8 0 0,0-4 0 16,0 9 0-16,-3-5 0 0,3 12 0 15,-3 0 0-15,3 9 0 0,-2-5 0 0,4 6 0 16,1 1 0-16,2 1 0 0,0 1 0 15,3 0 0-15,-3-1 0 0,6-5 0 0,-4 1 0 16,3-7 0-16,1-2 0 0,-1 1 0 0,0-3 0 16,3-1 0-16,-3-5 0 0,0-1 0 15,1-4 0-15,-11-17 0 0,0 0 0 0,0 0 0 16,0 0 0-16,0 0 0 0,0 0 0 16,9 11 0-16,1-1 0 0</inkml:trace>
  <inkml:trace contextRef="#ctx0" brushRef="#br0" timeOffset="62992.81">23201 10172 255 0,'0'0'0'0,"0"0"0"16,0 0 0-16,0 0 0 0,0 0 0 16,0 0 0-16,0 0 0 0,0 0 0 0,0 0 0 15,8 2 0-15,0-2 0 0,5 2 0 16,0-2 0-16,7 3 0 0,1 0 0 0,4-1 0 15,-1-2 0-15,-2 3 0 0,-1-3 0 16,-3 0 0-16,0 0 0 0,-2 0 0 0,-4-3 0 16,-2 1 0-16,-1-4 0 0,-2 2 0 15,0-1 0-15,-4-2 0 0,-1-2 0 0,-2 1 0 16,0 1 0-16,-2 0 0 0,-1-4 0 16,-2 3 0-16,-2 0 0 0,0 3 0 0,-4-3 0 15,3 4 0-15,-2-1 0 0,0 5 0 16,0-3 0-16,1 3 0 0,-2 0 0 0,4 5 0 15,0 0 0-15,4 2 0 0,-2 1 0 0,3 3 0 16,-2-1 0-16,8 3 0 0,-2-1 0 16,6 5 0-16,-3-6 0 0,4 6 0 15,2-5 0-15,5 4 0 0,0-3 0 0,-16-13 0 16,0 0 0-16,22 14 0 0,1 0 0 16</inkml:trace>
  <inkml:trace contextRef="#ctx0" brushRef="#br0" timeOffset="63305.27">22641 9635 255 0,'0'0'0'0,"0"0"0"0,0 0 0 16,0 0 0-16,0 0 0 0,0 0 0 0,0 0 0 15,0 0 0-15,0 0 0 0,0 0 0 16,0 0 0-16</inkml:trace>
  <inkml:trace contextRef="#ctx0" brushRef="#br0" timeOffset="63961.45">23705 10355 255 0,'0'0'0'0</inkml:trace>
  <inkml:trace contextRef="#ctx0" brushRef="#br0" timeOffset="64430.16">23871 10193 255 0,'-2'-11'0'0,"12"46"0"0,-8-18 0 16,4 8 0-16,-1-1 0 0,0 7 0 15,0-1 0-15,0 4 0 0,0 0 0 16,-2 0 0-16,0 0 0 0,-1 0 0 0,1-3 0 16,-3-31 0-16,0 0 0 0,2 30 0 15,-2 1 0-15,0-31 0 0,0 0 0 0,3 34 0 16,-3-3 0-16,0-31 0 0,0 0 0 16,0 0 0-16,0 0 0 0,0 0 0 0,0 0 0 15,0 28 0-15,0-2 0 0,0-26 0 0,0 0 0 16,0 17 0-16,-3-1 0 0,1-11 0 15,-1-3 0-15,1-4 0 0,-4-3 0 0</inkml:trace>
  <inkml:trace contextRef="#ctx0" brushRef="#br0" timeOffset="64851.99">23899 10020 255 0,'0'0'0'0,"0"0"0"0,0 0 0 0,0 0 0 16,0 0 0-16,0 0 0 0,0 0 0 0,0 0 0 16,0 0 0-16,0 0 0 0,0 0 0 15,0 0 0-15,0 0 0 0,8 0 0 0,0 0 0 16,7 2 0-16,-3-2 0 0,13 5 0 15,-5-2 0-15,6 6 0 0,0-4 0 0,-1 4 0 16,-2 1 0-16,0 4 0 0,0-2 0 16,-2 4 0-16,0-3 0 0,-3 2 0 0,-1 0 0 15,-17-15 0-15,0 0 0 0,16 21 0 16,-3 0 0-16,-4 1 0 0,2 0 0 0,-6 1 0 16,0-3 0-16,-5 0 0 0,0-1 0 15,-2-4 0-15,-1 1 0 0,-2-1 0 0,0 1 0 16,-3-4 0-16,-2 0 0 0,10-12 0 15,0 0 0-15,-10 14 0 0,-1-4 0 0,11-10 0 16,0 0 0-16,-12 11 0 0,-4-4 0 16,4-1 0-16,-4-1 0 0</inkml:trace>
  <inkml:trace contextRef="#ctx0" brushRef="#br0" timeOffset="65398.81">24466 10151 255 0,'0'0'0'0,"0"0"0"0,0 0 0 0,0 0 0 16,0 0 0-16,0 0 0 0,0 0 0 15,0 0 0-15,0 0 0 0,0 0 0 0,0 0 0 16,0 0 0-16,0 0 0 0,0 0 0 16,0 0 0-16,0 0 0 0,0 0 0 15,0 9 0-15,-2-2 0 0,-1 8 0 0,1-2 0 16,0 7 0-16,-3 1 0 0,2 2 0 0,1 1 0 15,-1-4 0-15,1 1 0 0,-1-4 0 16,0-1 0-16,3-4 0 0,-3-1 0 0,3-1 0 16,0-2 0-16,0 0 0 0,0-2 0 15,3-2 0-15,0 1 0 0,2-5 0 0,-2 0 0 16,4-2 0-16,-2-1 0 0,2-1 0 16,2-2 0-16,-2-2 0 0,1-2 0 0,-1 0 0 15,1-1 0-15,3 1 0 16,-3 0 0-16,0-1 0 0,0 1 0 0,-1 3 0 0,0-2 0 15,2 4 0-15,-2-3 0 0,1 6 0 0,-3-3 0 16,2 5 0-16,1 0 0 0,0 5 0 16,-3-3 0-16,2 4 0 0,-1-1 0 0,2 3 0 15,-1-3 0-15,-2 5 0 0,0-2 0 16,3 3 0-16,0-2 0 0,-1 1 0 0,0 1 0 16,-7-11 0-16,0 0 0 0,11 13 0 15,0-4 0-15,-11-9 0 0,0 0 0 0,13 10 0 16,0-3 0-16</inkml:trace>
  <inkml:trace contextRef="#ctx0" brushRef="#br0" timeOffset="66133.17">25016 10267 255 0,'0'0'0'0,"0"0"0"0,0 0 0 0,0 0 0 0,0 0 0 16,0 0 0-16,0 0 0 0,0 0 0 15,0 0 0-15,0 0 0 0,0 0 0 0,0 0 0 16,0 0 0-16,0 0 0 0,0 0 0 16,-2 5 0-16,-3 0 0 0,-3 6 0 15,-3-2 0-15,1 8 0 0,-2-5 0 0,4 3 0 16,-2-1 0-16,5-2 0 0,-3 1 0 15,6-3 0-15,0 0 0 0,4 2 0 0,-2-3 0 16,5-1 0-16,-3 0 0 0,6-3 0 0,-1-1 0 16,4 0 0-16,-3-2 0 0,4-2 0 15,-1 0 0-15,-1-2 0 0,0-2 0 0,0 0 0 16,0-1 0-16,0-3 0 0,1 0 0 16,-3 1 0-16,0-1 0 0,-1 0 0 15,2 0 0-15,-4 3 0 0,0-2 0 0,0-2 0 16,-3 2 0-16,0 2 0 0,1 0 0 15,-3 3 0-15,0-1 0 0,-3 3 0 0,1 0 0 16,-3 5 0-16,0 0 0 0,0 5 0 0,0-1 0 16,-3 5 0-16,0-2 0 0,3 10 0 15,-3-4 0-15,3 4 0 0,-1 2 0 0,1 6 0 16,0 2 0-16,0 3 0 0,0 2 0 16,3 2 0-16,-4-1 0 0,1 0 0 0,0-1 0 15,0-4 0-15,0 0 0 0,0 1 0 16,-3-3 0-16,0 0 0 0,1-1 0 0,0-4 0 15,-4-1 0-15,11-25 0 0,0 0 0 16,-13 21 0-16,0 0 0 0,13-21 0 0,0 0 0 16,-17 14 0-16,-1 3 0 0,-6-7 0 15,1-3 0-15,-3-2 0 0,1-2 0 0,4-6 0 16,-1-2 0-16,3-2 0 0,-1-1 0 16,20 8 0-16,0 0 0 0,-15-13 0 0,-2 0 0 15,10-1 0-15,-3-5 0 0,7 3 0 16,1 1 0-16,4 0 0 0,1-3 0 0,4 0 0 15,0 0 0-15,7 0 0 0,-1-1 0 0,10 2 0 16,-2-4 0-16,1 6 0 0,2 0 0 16,1 2 0-16,1-3 0 0,2 6 0 0,-1 0 0 15,-2 1 0-15,0 2 0 0,-25 7 0 16,0 0 0-16,31-5 0 0,-3-2 0 0</inkml:trace>
  <inkml:trace contextRef="#ctx0" brushRef="#br0" timeOffset="77991.21">23355 10285 255 0,'-5'-2'0'0,"23"7"0"0,-10-5 0 0,4 2 0 15,0 0 0-15,-2 1 0 0,-3-3 0 16,4 2 0-16,-4-2 0 0,1 3 0 0,-1-3 0 16,2 3 0-16,-4-1 0 0,2 1 0 15,-2-1 0-15,0 2 0 0,1-4 0 16,1 2 0-16,-2-2 0 0,3 3 0 0,-4-3 0 16,2 0 0-16,-1 0 0 0,3 2 0 0,-3-2 0 15,0 3 0-15,1-3 0 0,-2 2 0 16,-1-2 0-16,2 0 0 0,-3 0 0 0,1 2 0 15,-1-2 0-15,1 0 0 0,-1 0 0 0,1 0 0 16,-3 0 0-16,3 0 0 0,-3 0 0 16,3 0 0-16,-3 0 0 0,0 0 0 0,0 0 0 15,0 0 0-15,0 0 0 0,2 0 0 16,-2 0 0-16,0 3 0 0,0-3 0 0,0 0 0 16,0 0 0-16,0 0 0 0,0 0 0 15,0 2 0-15,-2-2 0 0,2 3 0 16,-3-3 0-16,3 3 0 0,-3-3 0 0,0 2 0 15,1 1 0-15,2 0 0 0,-3-3 0 0,6 3 0 16,-3-1 0-16,2 1 0 0,-2-1 0 16,6 0 0-16,-3 1 0 0,3 2 0 15,-1-3 0-15,2 0 0 0,-2 3 0 0,3-3 0 16,-3 0 0-16,3 1 0 0,-3-3 0 0,0 2 0 16,0-2 0-16,0 3 0 0,-2-3 0 15,-1 0 0-15,1 0 0 0,-1 0 0 0,-2 0 0 16,0 0 0-16,0 0 0 0,0 0 0 15,-2-3 0-15,-1 3 0 0,1-2 0 0,-1 2 0 16,-2 0 0-16,2 0 0 0,-2-3 0 16,3 3 0-16,-1 0 0 0,1 0 0 15,-1 0 0-15,1 0 0 0,-1 0 0 0,3 3 0 16,0-3 0-16,3 0 0 0,-3 0 0 0,5 2 0 16,-3-2 0-16,3 3 0 0,0-3 0 0,3 0 0 15,-3 0 0-15,3 0 0 0,-3-3 0 16,3 3 0-16,-3-2 0 0,0 2 0 15,0-3 0-15,0 3 0 0,-3-2 0 0,1 2 0 16,-1 0 0-16,2 0 0 0,-2-2 0 0,-2 2 0 16,0 0 0-16,0 0 0 0,0-5 0 15,-2 5 0-15,-2-2 0 0,2 2 0 0,-1-2 0 16,1 2 0-16,-1-3 0 0,1 3 0 16,-3-2 0-16,3 2 0 0,-1-3 0 0,1 3 0 15,-1-2 0-15,0 2 0 0,0 0 0 16,3 0 0-16,-2 0 0 0,2 0 0 0,-3-2 0 15,3 2 0-15,0 0 0 0,3 0 0 16,-3 0 0-16,0 0 0 0,0 0 0 0,2 0 0 16,1 0 0-16,0 0 0 0,-3-3 0 15,3 3 0-15,-3-2 0 0,2 2 0 16,-2-3 0-16,3 3 0 0,-3 0 0 0,0 0 0 16,0-3 0-16,0 3 0 0,0-3 0 0,0 3 0 15,0 0 0-15,0 0 0 0,0 0 0 16,-3 0 0-16,1 0 0 0,-1 3 0 0,-3-3 0 15,4 0 0-15,-3 0 0 0,2 3 0 16,1-3 0-16,-1 0 0 0,1 0 0 0,2 0 0 16,-3 0 0-16,3 3 0 0,0-3 0 15,3 0 0-15,-1 0 0 0,3 2 0 0,-2-2 0 16,2 3 0-16,0-3 0 0,3 2 0 16,-3-2 0-16,2 2 0 0,-2 1 0 0,0-1 0 15,1-2 0-15,-1 3 0 0,0-3 0 16,0 0 0-16,-2 0 0 0,-1 2 0 0,0-2 0 15,-2 0 0-15,0-2 0 0,-2 2 0 16,0-3 0-16,-3 1 0 0,0-1 0 0,0 1 0 16,-4-3 0-16,2 3 0 0,-1-4 0 0,1 3 0 15,-4-2 0-15,4 2 0 0,-3 1 0 16,5 2 0-16,-3-3 0 0,5 6 0 0,-2-1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718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46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0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9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305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02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29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8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85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31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65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8C6D653-337A-4BDF-974B-0F9A5A248E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74BFB1C1-4349-4C74-A01F-7121C3B46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009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0183-E264-4311-89BA-BCE270605C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01/03/24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8C48C-EB83-4F45-AB2E-CCCFD3E5F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Tkinter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2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18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652465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81566-21DF-4D74-8E82-E126C002ACE1}"/>
              </a:ext>
            </a:extLst>
          </p:cNvPr>
          <p:cNvSpPr txBox="1"/>
          <p:nvPr/>
        </p:nvSpPr>
        <p:spPr>
          <a:xfrm>
            <a:off x="976747" y="4873336"/>
            <a:ext cx="641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99BDD"/>
                </a:solidFill>
              </a:rPr>
              <a:t>I will send you this snippet of code via outlook. You don’t have to use it, but it is a quick way to get the app centred on your screen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7B8949-93C2-48B9-A7CD-AFDB4165E14C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3938155" y="4042064"/>
            <a:ext cx="244188" cy="831272"/>
          </a:xfrm>
          <a:prstGeom prst="straightConnector1">
            <a:avLst/>
          </a:prstGeom>
          <a:ln w="38100">
            <a:solidFill>
              <a:srgbClr val="099B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10870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08FD42-5173-4416-BD28-152CD9F0B7B2}"/>
              </a:ext>
            </a:extLst>
          </p:cNvPr>
          <p:cNvSpPr txBox="1"/>
          <p:nvPr/>
        </p:nvSpPr>
        <p:spPr>
          <a:xfrm>
            <a:off x="6213764" y="4364181"/>
            <a:ext cx="513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99BDD"/>
                </a:solidFill>
                <a:highlight>
                  <a:srgbClr val="1F1F1F"/>
                </a:highlight>
              </a:rPr>
              <a:t>These are the main dependencies, there are others…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ED87C9-46F2-4B49-ACEB-05A5BE17E397}"/>
              </a:ext>
            </a:extLst>
          </p:cNvPr>
          <p:cNvCxnSpPr>
            <a:cxnSpLocks/>
          </p:cNvCxnSpPr>
          <p:nvPr/>
        </p:nvCxnSpPr>
        <p:spPr>
          <a:xfrm flipH="1">
            <a:off x="3709555" y="4687347"/>
            <a:ext cx="2504209" cy="414589"/>
          </a:xfrm>
          <a:prstGeom prst="straightConnector1">
            <a:avLst/>
          </a:prstGeom>
          <a:ln w="38100">
            <a:solidFill>
              <a:srgbClr val="099B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9033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944146-E3F7-4BC2-ABE4-1782006B744F}"/>
                  </a:ext>
                </a:extLst>
              </p14:cNvPr>
              <p14:cNvContentPartPr/>
              <p14:nvPr/>
            </p14:nvContentPartPr>
            <p14:xfrm>
              <a:off x="1425600" y="2528280"/>
              <a:ext cx="9214200" cy="4064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944146-E3F7-4BC2-ABE4-1782006B74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6240" y="2518920"/>
                <a:ext cx="9232920" cy="40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552445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FED2A4-7FF8-4DCC-9D8B-DD212FDEA3F8}"/>
              </a:ext>
            </a:extLst>
          </p:cNvPr>
          <p:cNvSpPr/>
          <p:nvPr/>
        </p:nvSpPr>
        <p:spPr>
          <a:xfrm>
            <a:off x="3722914" y="1212980"/>
            <a:ext cx="5141168" cy="531844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4BE556-2A52-4F2D-897F-5F8B1358C257}"/>
              </a:ext>
            </a:extLst>
          </p:cNvPr>
          <p:cNvSpPr/>
          <p:nvPr/>
        </p:nvSpPr>
        <p:spPr>
          <a:xfrm>
            <a:off x="4655976" y="1744824"/>
            <a:ext cx="2929812" cy="279919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1B237-C771-4FBD-A65F-C93CDA4657AC}"/>
              </a:ext>
            </a:extLst>
          </p:cNvPr>
          <p:cNvSpPr/>
          <p:nvPr/>
        </p:nvSpPr>
        <p:spPr>
          <a:xfrm>
            <a:off x="3284376" y="4366727"/>
            <a:ext cx="2286000" cy="46653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6C45F7-41ED-4E87-8E0B-B4A09C5FFBE7}"/>
              </a:ext>
            </a:extLst>
          </p:cNvPr>
          <p:cNvSpPr/>
          <p:nvPr/>
        </p:nvSpPr>
        <p:spPr>
          <a:xfrm>
            <a:off x="1362269" y="4907902"/>
            <a:ext cx="1772817" cy="31724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8A04B1-5723-4A25-B868-71151F726E35}"/>
              </a:ext>
            </a:extLst>
          </p:cNvPr>
          <p:cNvSpPr/>
          <p:nvPr/>
        </p:nvSpPr>
        <p:spPr>
          <a:xfrm>
            <a:off x="4301411" y="5066522"/>
            <a:ext cx="5952931" cy="877078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5007F0-7399-44E6-9F9B-9A480EA926B8}"/>
              </a:ext>
            </a:extLst>
          </p:cNvPr>
          <p:cNvSpPr/>
          <p:nvPr/>
        </p:nvSpPr>
        <p:spPr>
          <a:xfrm>
            <a:off x="4963887" y="5943600"/>
            <a:ext cx="3433665" cy="569167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E6B0D4C-361C-425E-A5F1-722CEC8F580B}"/>
              </a:ext>
            </a:extLst>
          </p:cNvPr>
          <p:cNvSpPr/>
          <p:nvPr/>
        </p:nvSpPr>
        <p:spPr>
          <a:xfrm>
            <a:off x="3284376" y="4655976"/>
            <a:ext cx="401214" cy="569167"/>
          </a:xfrm>
          <a:prstGeom prst="rightBrace">
            <a:avLst>
              <a:gd name="adj1" fmla="val 35465"/>
              <a:gd name="adj2" fmla="val 50000"/>
            </a:avLst>
          </a:prstGeom>
          <a:ln w="38100">
            <a:solidFill>
              <a:srgbClr val="099B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515E4-AB69-4F61-8858-EAD4F5C82678}"/>
              </a:ext>
            </a:extLst>
          </p:cNvPr>
          <p:cNvSpPr txBox="1"/>
          <p:nvPr/>
        </p:nvSpPr>
        <p:spPr>
          <a:xfrm>
            <a:off x="3685590" y="4755893"/>
            <a:ext cx="29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99BDD"/>
                </a:solidFill>
              </a:rPr>
              <a:t>You can remove this space…</a:t>
            </a:r>
          </a:p>
        </p:txBody>
      </p:sp>
    </p:spTree>
    <p:extLst>
      <p:ext uri="{BB962C8B-B14F-4D97-AF65-F5344CB8AC3E}">
        <p14:creationId xmlns:p14="http://schemas.microsoft.com/office/powerpoint/2010/main" val="2566349505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5673E-013F-4302-81A6-E337F3B83EBF}"/>
              </a:ext>
            </a:extLst>
          </p:cNvPr>
          <p:cNvSpPr txBox="1"/>
          <p:nvPr/>
        </p:nvSpPr>
        <p:spPr>
          <a:xfrm>
            <a:off x="3340358" y="6214188"/>
            <a:ext cx="419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99BDD"/>
                </a:solidFill>
              </a:rPr>
              <a:t>Required if you want the window to run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F2EB31-CD12-4356-8BE0-BBBA2F994ACB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2687216" y="6214188"/>
            <a:ext cx="653142" cy="184666"/>
          </a:xfrm>
          <a:prstGeom prst="straightConnector1">
            <a:avLst/>
          </a:prstGeom>
          <a:ln w="38100">
            <a:solidFill>
              <a:srgbClr val="099B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41865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F4CD64-56CB-4764-9CC4-8E296D151D3A}"/>
              </a:ext>
            </a:extLst>
          </p:cNvPr>
          <p:cNvSpPr txBox="1"/>
          <p:nvPr/>
        </p:nvSpPr>
        <p:spPr>
          <a:xfrm>
            <a:off x="4505130" y="1399592"/>
            <a:ext cx="31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99BDD"/>
                </a:solidFill>
              </a:rPr>
              <a:t>Here is the window.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116D93-E39E-4B61-BE76-75FDF9D3A0A3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164702" y="1296955"/>
            <a:ext cx="2340428" cy="287303"/>
          </a:xfrm>
          <a:prstGeom prst="straightConnector1">
            <a:avLst/>
          </a:prstGeom>
          <a:ln w="38100">
            <a:solidFill>
              <a:srgbClr val="099B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B1786D-3DF8-43F0-A4D4-45609D06DEBE}"/>
              </a:ext>
            </a:extLst>
          </p:cNvPr>
          <p:cNvSpPr txBox="1"/>
          <p:nvPr/>
        </p:nvSpPr>
        <p:spPr>
          <a:xfrm>
            <a:off x="7361854" y="1706157"/>
            <a:ext cx="204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99BDD"/>
                </a:solidFill>
              </a:rPr>
              <a:t>It isn’t in the middle of the screen because I didn’t use this.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280381-17FB-4D33-9C3C-4036035CE25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135086" y="1686895"/>
            <a:ext cx="4226768" cy="619427"/>
          </a:xfrm>
          <a:prstGeom prst="straightConnector1">
            <a:avLst/>
          </a:prstGeom>
          <a:ln w="38100">
            <a:solidFill>
              <a:srgbClr val="099B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B8FF13B-DFC4-4EFE-9E98-327AC8D7151D}"/>
              </a:ext>
            </a:extLst>
          </p:cNvPr>
          <p:cNvSpPr/>
          <p:nvPr/>
        </p:nvSpPr>
        <p:spPr>
          <a:xfrm>
            <a:off x="-205273" y="6578082"/>
            <a:ext cx="12521681" cy="279918"/>
          </a:xfrm>
          <a:prstGeom prst="rect">
            <a:avLst/>
          </a:prstGeom>
          <a:solidFill>
            <a:srgbClr val="099BDD"/>
          </a:solidFill>
          <a:ln>
            <a:solidFill>
              <a:srgbClr val="099B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195C88-E7A2-4C2A-9DA4-B1080460C000}"/>
              </a:ext>
            </a:extLst>
          </p:cNvPr>
          <p:cNvSpPr/>
          <p:nvPr/>
        </p:nvSpPr>
        <p:spPr>
          <a:xfrm>
            <a:off x="3914235" y="5247464"/>
            <a:ext cx="1819469" cy="279919"/>
          </a:xfrm>
          <a:prstGeom prst="rect">
            <a:avLst/>
          </a:prstGeom>
          <a:noFill/>
          <a:ln w="38100">
            <a:solidFill>
              <a:srgbClr val="099B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904663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6C85B-D57A-4706-81C2-A02A4D152A7E}"/>
              </a:ext>
            </a:extLst>
          </p:cNvPr>
          <p:cNvSpPr txBox="1"/>
          <p:nvPr/>
        </p:nvSpPr>
        <p:spPr>
          <a:xfrm>
            <a:off x="5915608" y="5756988"/>
            <a:ext cx="412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99BDD"/>
                </a:solidFill>
              </a:rPr>
              <a:t>Here is the corrected code.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BB7BF4-AB59-4482-9A76-7071A01B935E}"/>
              </a:ext>
            </a:extLst>
          </p:cNvPr>
          <p:cNvCxnSpPr>
            <a:stCxn id="2" idx="1"/>
          </p:cNvCxnSpPr>
          <p:nvPr/>
        </p:nvCxnSpPr>
        <p:spPr>
          <a:xfrm flipH="1">
            <a:off x="2976465" y="5941654"/>
            <a:ext cx="2939143" cy="39268"/>
          </a:xfrm>
          <a:prstGeom prst="straightConnector1">
            <a:avLst/>
          </a:prstGeom>
          <a:ln w="38100">
            <a:solidFill>
              <a:srgbClr val="099B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074488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C09C9-EF07-4D49-A88A-01F02C8547A8}"/>
              </a:ext>
            </a:extLst>
          </p:cNvPr>
          <p:cNvSpPr txBox="1"/>
          <p:nvPr/>
        </p:nvSpPr>
        <p:spPr>
          <a:xfrm>
            <a:off x="8145624" y="3244334"/>
            <a:ext cx="29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99BDD"/>
                </a:solidFill>
              </a:rPr>
              <a:t>It works!!!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D5A833-73EF-45EA-9487-846700F5D88E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156580" y="3429000"/>
            <a:ext cx="989044" cy="0"/>
          </a:xfrm>
          <a:prstGeom prst="straightConnector1">
            <a:avLst/>
          </a:prstGeom>
          <a:ln w="38100">
            <a:solidFill>
              <a:srgbClr val="099B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688799B-4F47-4D80-9BE5-5420269F3E44}"/>
              </a:ext>
            </a:extLst>
          </p:cNvPr>
          <p:cNvSpPr/>
          <p:nvPr/>
        </p:nvSpPr>
        <p:spPr>
          <a:xfrm>
            <a:off x="-205273" y="6578082"/>
            <a:ext cx="12521681" cy="279918"/>
          </a:xfrm>
          <a:prstGeom prst="rect">
            <a:avLst/>
          </a:prstGeom>
          <a:solidFill>
            <a:srgbClr val="099BDD"/>
          </a:solidFill>
          <a:ln>
            <a:solidFill>
              <a:srgbClr val="099B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60711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B191CEA-A9F3-467A-99CD-1C6BEAD552FD}"/>
              </a:ext>
            </a:extLst>
          </p:cNvPr>
          <p:cNvGrpSpPr/>
          <p:nvPr/>
        </p:nvGrpSpPr>
        <p:grpSpPr>
          <a:xfrm>
            <a:off x="6439437" y="1819275"/>
            <a:ext cx="5752564" cy="5044324"/>
            <a:chOff x="6439437" y="1827255"/>
            <a:chExt cx="5752564" cy="5036344"/>
          </a:xfrm>
        </p:grpSpPr>
        <p:pic>
          <p:nvPicPr>
            <p:cNvPr id="1030" name="Picture 6" descr="How to learn HTML for free: view your HTML code and everyone else's ...">
              <a:extLst>
                <a:ext uri="{FF2B5EF4-FFF2-40B4-BE49-F238E27FC236}">
                  <a16:creationId xmlns:a16="http://schemas.microsoft.com/office/drawing/2014/main" id="{5686988B-979C-4BB3-9F5E-F1A78EAE31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4" r="21634"/>
            <a:stretch/>
          </p:blipFill>
          <p:spPr bwMode="auto">
            <a:xfrm>
              <a:off x="6439437" y="1827255"/>
              <a:ext cx="5752564" cy="503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97198B-BBF8-41C9-966C-C2712A793D50}"/>
                </a:ext>
              </a:extLst>
            </p:cNvPr>
            <p:cNvSpPr/>
            <p:nvPr/>
          </p:nvSpPr>
          <p:spPr>
            <a:xfrm>
              <a:off x="6439437" y="1827255"/>
              <a:ext cx="5752563" cy="5036344"/>
            </a:xfrm>
            <a:prstGeom prst="rect">
              <a:avLst/>
            </a:prstGeom>
            <a:gradFill flip="none" rotWithShape="1">
              <a:gsLst>
                <a:gs pos="0">
                  <a:srgbClr val="099BDD"/>
                </a:gs>
                <a:gs pos="46000">
                  <a:srgbClr val="099BDD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7606E8-CD65-46C7-9828-1B47E7AC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C2318-6F67-41EC-936F-24432C794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Involves:</a:t>
            </a:r>
          </a:p>
          <a:p>
            <a:r>
              <a:rPr lang="en-GB" dirty="0"/>
              <a:t>The Style:</a:t>
            </a:r>
          </a:p>
          <a:p>
            <a:pPr lvl="1"/>
            <a:r>
              <a:rPr lang="en-GB" dirty="0"/>
              <a:t>Font</a:t>
            </a:r>
          </a:p>
          <a:p>
            <a:pPr lvl="1"/>
            <a:r>
              <a:rPr lang="en-GB" dirty="0"/>
              <a:t>Size</a:t>
            </a:r>
          </a:p>
          <a:p>
            <a:pPr lvl="1"/>
            <a:r>
              <a:rPr lang="en-GB" dirty="0"/>
              <a:t>Feel…</a:t>
            </a:r>
          </a:p>
          <a:p>
            <a:pPr lvl="1"/>
            <a:r>
              <a:rPr lang="en-GB" dirty="0"/>
              <a:t>Accessibility</a:t>
            </a:r>
          </a:p>
          <a:p>
            <a:r>
              <a:rPr lang="en-GB" dirty="0"/>
              <a:t>Speed:</a:t>
            </a:r>
          </a:p>
          <a:p>
            <a:pPr lvl="1"/>
            <a:r>
              <a:rPr lang="en-GB" dirty="0"/>
              <a:t>It not being slow as dog poo</a:t>
            </a:r>
          </a:p>
        </p:txBody>
      </p:sp>
    </p:spTree>
    <p:extLst>
      <p:ext uri="{BB962C8B-B14F-4D97-AF65-F5344CB8AC3E}">
        <p14:creationId xmlns:p14="http://schemas.microsoft.com/office/powerpoint/2010/main" val="24842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4507-BA9C-4AE2-ACFA-2135E621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621A-1798-4CC8-9525-8DFA712A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HTML</a:t>
            </a:r>
          </a:p>
          <a:p>
            <a:r>
              <a:rPr lang="en-GB" dirty="0"/>
              <a:t>CSS</a:t>
            </a:r>
          </a:p>
          <a:p>
            <a:r>
              <a:rPr lang="en-GB" dirty="0" err="1"/>
              <a:t>Javascript</a:t>
            </a:r>
            <a:endParaRPr lang="en-GB" dirty="0"/>
          </a:p>
          <a:p>
            <a:r>
              <a:rPr lang="en-GB" dirty="0"/>
              <a:t>React (</a:t>
            </a:r>
            <a:r>
              <a:rPr lang="en-GB" dirty="0" err="1"/>
              <a:t>Javascript</a:t>
            </a:r>
            <a:r>
              <a:rPr lang="en-GB" dirty="0"/>
              <a:t> library)</a:t>
            </a:r>
          </a:p>
          <a:p>
            <a:r>
              <a:rPr lang="en-GB" dirty="0"/>
              <a:t>Vue</a:t>
            </a:r>
          </a:p>
          <a:p>
            <a:r>
              <a:rPr lang="en-GB" dirty="0"/>
              <a:t>Angular</a:t>
            </a:r>
          </a:p>
          <a:p>
            <a:r>
              <a:rPr lang="en-GB" dirty="0"/>
              <a:t>Swift</a:t>
            </a:r>
          </a:p>
          <a:p>
            <a:r>
              <a:rPr lang="en-GB" dirty="0"/>
              <a:t>Django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484C51-82B3-4BBB-BDB5-ACEFE90D3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HTML is simplest but not always regarded as a programming language</a:t>
            </a:r>
          </a:p>
          <a:p>
            <a:endParaRPr lang="en-GB" dirty="0"/>
          </a:p>
          <a:p>
            <a:r>
              <a:rPr lang="en-GB" dirty="0" err="1"/>
              <a:t>Javascript</a:t>
            </a:r>
            <a:r>
              <a:rPr lang="en-GB" dirty="0"/>
              <a:t>/React is the most popular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21BE58-00C0-4EED-9892-A58DE04B4998}"/>
              </a:ext>
            </a:extLst>
          </p:cNvPr>
          <p:cNvCxnSpPr/>
          <p:nvPr/>
        </p:nvCxnSpPr>
        <p:spPr>
          <a:xfrm flipH="1" flipV="1">
            <a:off x="2610853" y="2273968"/>
            <a:ext cx="5178170" cy="192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939637-F639-4A41-BB1F-E9F71D679C46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486400" y="3862137"/>
            <a:ext cx="2302623" cy="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F2A03DF-0178-427C-9062-CD231EC170D5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176337" y="3296654"/>
            <a:ext cx="4612686" cy="566993"/>
          </a:xfrm>
          <a:prstGeom prst="curvedConnector3">
            <a:avLst>
              <a:gd name="adj1" fmla="val 484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D55F8A-4CEA-44C3-AAE7-CF0F3B5303DC}"/>
              </a:ext>
            </a:extLst>
          </p:cNvPr>
          <p:cNvSpPr txBox="1"/>
          <p:nvPr/>
        </p:nvSpPr>
        <p:spPr>
          <a:xfrm>
            <a:off x="4523874" y="4307305"/>
            <a:ext cx="5919537" cy="206210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WARNING:</a:t>
            </a:r>
          </a:p>
          <a:p>
            <a:r>
              <a:rPr lang="en-GB" sz="3200" b="1" dirty="0"/>
              <a:t>These languages are mostly for webpages and not for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3857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F6AD-34E6-47A0-805A-6ABDFA40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TKINTER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54D97-6EBA-4009-951F-8EDED230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Python</a:t>
            </a:r>
          </a:p>
          <a:p>
            <a:r>
              <a:rPr lang="en-GB" dirty="0"/>
              <a:t>Simpler</a:t>
            </a:r>
          </a:p>
          <a:p>
            <a:r>
              <a:rPr lang="en-GB" dirty="0"/>
              <a:t>Some constraints (restrictions)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other libraries but none are as comprehensive as </a:t>
            </a:r>
            <a:r>
              <a:rPr lang="en-GB" dirty="0" err="1"/>
              <a:t>Tkinter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9B687C8-E30A-493E-87F9-43EFE860C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5" b="2471"/>
          <a:stretch/>
        </p:blipFill>
        <p:spPr>
          <a:xfrm>
            <a:off x="7870400" y="1820818"/>
            <a:ext cx="4321600" cy="5044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E76CFC-17E2-4D6D-B5C9-3207C3040CCB}"/>
              </a:ext>
            </a:extLst>
          </p:cNvPr>
          <p:cNvSpPr/>
          <p:nvPr/>
        </p:nvSpPr>
        <p:spPr>
          <a:xfrm>
            <a:off x="7862874" y="1819868"/>
            <a:ext cx="4321600" cy="5044324"/>
          </a:xfrm>
          <a:prstGeom prst="rect">
            <a:avLst/>
          </a:prstGeom>
          <a:gradFill flip="none" rotWithShape="1">
            <a:gsLst>
              <a:gs pos="11000">
                <a:srgbClr val="099BDD"/>
              </a:gs>
              <a:gs pos="44000">
                <a:srgbClr val="099BDD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22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C58C-38A7-4B01-AE3D-B5581FBA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9C03-8BCB-4E84-9D0B-18B855B6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window</a:t>
            </a:r>
          </a:p>
          <a:p>
            <a:r>
              <a:rPr lang="en-GB" dirty="0"/>
              <a:t>Add a button</a:t>
            </a:r>
          </a:p>
          <a:p>
            <a:r>
              <a:rPr lang="en-GB" dirty="0"/>
              <a:t>Make the button do something</a:t>
            </a:r>
          </a:p>
          <a:p>
            <a:r>
              <a:rPr lang="en-GB" dirty="0"/>
              <a:t>Explore other features…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B72FA-C492-4FC9-AEE6-45E1B7F75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You will be introduced to pip</a:t>
            </a:r>
          </a:p>
          <a:p>
            <a:r>
              <a:rPr lang="en-GB" dirty="0"/>
              <a:t>You will also be introduced to PyPi.org</a:t>
            </a:r>
          </a:p>
        </p:txBody>
      </p:sp>
    </p:spTree>
    <p:extLst>
      <p:ext uri="{BB962C8B-B14F-4D97-AF65-F5344CB8AC3E}">
        <p14:creationId xmlns:p14="http://schemas.microsoft.com/office/powerpoint/2010/main" val="4502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3C07-AAF7-4A10-BCA8-FAC3AE81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8D9B3-EEE1-4317-BDBC-E9F481CD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Back-End of the app (algorithms etc.)</a:t>
            </a:r>
          </a:p>
          <a:p>
            <a:r>
              <a:rPr lang="en-GB" dirty="0"/>
              <a:t>The Front-End of the app (GUI)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5C57F-54D2-43A1-B84B-41615940D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If you do want to do the algorithms as well feel free</a:t>
            </a:r>
          </a:p>
        </p:txBody>
      </p:sp>
    </p:spTree>
    <p:extLst>
      <p:ext uri="{BB962C8B-B14F-4D97-AF65-F5344CB8AC3E}">
        <p14:creationId xmlns:p14="http://schemas.microsoft.com/office/powerpoint/2010/main" val="331401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FA58-E836-4771-9953-EA390E62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Things To </a:t>
            </a:r>
            <a:r>
              <a:rPr lang="en-GB" dirty="0" err="1"/>
              <a:t>aDD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6E71E-D872-487A-84E2-3D5021098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Measured in Pixels or Characters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B477F-11F6-491B-8EC4-26D517D54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81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3F5018-E17F-4844-A06D-A421E81C2B83}"/>
              </a:ext>
            </a:extLst>
          </p:cNvPr>
          <p:cNvSpPr txBox="1"/>
          <p:nvPr/>
        </p:nvSpPr>
        <p:spPr>
          <a:xfrm>
            <a:off x="378874" y="1725921"/>
            <a:ext cx="100416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Command Prompt command line:</a:t>
            </a:r>
          </a:p>
          <a:p>
            <a:r>
              <a:rPr lang="en-GB" dirty="0"/>
              <a:t>python -m pip install --trusted-host pypi.org --trusted-host files.pythonhosted.org #Library_Name#</a:t>
            </a:r>
          </a:p>
          <a:p>
            <a:endParaRPr lang="en-GB" dirty="0"/>
          </a:p>
          <a:p>
            <a:r>
              <a:rPr lang="en-GB" dirty="0"/>
              <a:t>Image file: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Centre screen python function: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A white globe in a grey circle&#10;&#10;Description automatically generated">
            <a:extLst>
              <a:ext uri="{FF2B5EF4-FFF2-40B4-BE49-F238E27FC236}">
                <a16:creationId xmlns:a16="http://schemas.microsoft.com/office/drawing/2014/main" id="{2A2DB60E-6F90-48C9-90F5-A78975FC7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74" y="3234681"/>
            <a:ext cx="854110" cy="854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F298D-01D2-4FF3-ABCD-225DC56A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80" y="4601622"/>
            <a:ext cx="5645120" cy="1752532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D92EA420-DF0C-4EF1-85B1-9B0A6D1CD785}"/>
              </a:ext>
            </a:extLst>
          </p:cNvPr>
          <p:cNvSpPr/>
          <p:nvPr/>
        </p:nvSpPr>
        <p:spPr>
          <a:xfrm rot="5400000">
            <a:off x="8858132" y="1937744"/>
            <a:ext cx="377505" cy="1631660"/>
          </a:xfrm>
          <a:prstGeom prst="rightBrace">
            <a:avLst>
              <a:gd name="adj1" fmla="val 8833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ACB9D-3338-4002-B8B0-AB53E0DF4982}"/>
              </a:ext>
            </a:extLst>
          </p:cNvPr>
          <p:cNvSpPr txBox="1"/>
          <p:nvPr/>
        </p:nvSpPr>
        <p:spPr>
          <a:xfrm>
            <a:off x="7833523" y="2948910"/>
            <a:ext cx="252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 this to the name of the library.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004C59C-0E57-41EA-A39F-FA5F6A6E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 will send you on Outlook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9CF231-D7BF-4B76-908B-A7208C8F08A7}"/>
                  </a:ext>
                </a:extLst>
              </p14:cNvPr>
              <p14:cNvContentPartPr/>
              <p14:nvPr/>
            </p14:nvContentPartPr>
            <p14:xfrm>
              <a:off x="376920" y="2583000"/>
              <a:ext cx="10046520" cy="400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9CF231-D7BF-4B76-908B-A7208C8F08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560" y="2573640"/>
                <a:ext cx="10065240" cy="40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31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3C7DB-2FBB-4C98-8A34-6D2A66320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5" t="32917" r="10953" b="42306"/>
          <a:stretch/>
        </p:blipFill>
        <p:spPr>
          <a:xfrm>
            <a:off x="983631" y="2164702"/>
            <a:ext cx="4250842" cy="49282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C9EF7-9147-4B3B-9131-4A61E44083C4}"/>
              </a:ext>
            </a:extLst>
          </p:cNvPr>
          <p:cNvSpPr/>
          <p:nvPr/>
        </p:nvSpPr>
        <p:spPr>
          <a:xfrm>
            <a:off x="3965509" y="2202025"/>
            <a:ext cx="1212980" cy="410547"/>
          </a:xfrm>
          <a:prstGeom prst="rect">
            <a:avLst/>
          </a:prstGeom>
          <a:noFill/>
          <a:ln w="38100">
            <a:solidFill>
              <a:srgbClr val="099B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7F240-1773-410D-9D6D-A51AD8A6467B}"/>
              </a:ext>
            </a:extLst>
          </p:cNvPr>
          <p:cNvSpPr txBox="1"/>
          <p:nvPr/>
        </p:nvSpPr>
        <p:spPr>
          <a:xfrm>
            <a:off x="2295330" y="2990275"/>
            <a:ext cx="2302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99BDD"/>
                </a:solidFill>
              </a:rPr>
              <a:t>The name of the Library                   </a:t>
            </a:r>
            <a:r>
              <a:rPr lang="en-GB" dirty="0">
                <a:solidFill>
                  <a:srgbClr val="1F1F1F"/>
                </a:solidFill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83D145-259F-4979-B0FF-2EAA6028874E}"/>
              </a:ext>
            </a:extLst>
          </p:cNvPr>
          <p:cNvCxnSpPr>
            <a:cxnSpLocks/>
          </p:cNvCxnSpPr>
          <p:nvPr/>
        </p:nvCxnSpPr>
        <p:spPr>
          <a:xfrm flipV="1">
            <a:off x="4021494" y="2648191"/>
            <a:ext cx="391886" cy="365597"/>
          </a:xfrm>
          <a:prstGeom prst="straightConnector1">
            <a:avLst/>
          </a:prstGeom>
          <a:ln w="38100">
            <a:solidFill>
              <a:srgbClr val="099B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8B54C1-602D-4D19-911F-9329B1128072}"/>
              </a:ext>
            </a:extLst>
          </p:cNvPr>
          <p:cNvCxnSpPr>
            <a:cxnSpLocks/>
          </p:cNvCxnSpPr>
          <p:nvPr/>
        </p:nvCxnSpPr>
        <p:spPr>
          <a:xfrm flipH="1">
            <a:off x="1074420" y="966034"/>
            <a:ext cx="3230880" cy="1297106"/>
          </a:xfrm>
          <a:prstGeom prst="line">
            <a:avLst/>
          </a:prstGeom>
          <a:ln>
            <a:solidFill>
              <a:srgbClr val="16C6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2EAC4E-D2C0-49B6-B9BA-FC6EA9FB2A66}"/>
              </a:ext>
            </a:extLst>
          </p:cNvPr>
          <p:cNvCxnSpPr>
            <a:cxnSpLocks/>
          </p:cNvCxnSpPr>
          <p:nvPr/>
        </p:nvCxnSpPr>
        <p:spPr>
          <a:xfrm flipH="1">
            <a:off x="5113020" y="966034"/>
            <a:ext cx="773897" cy="1373306"/>
          </a:xfrm>
          <a:prstGeom prst="line">
            <a:avLst/>
          </a:prstGeom>
          <a:ln>
            <a:solidFill>
              <a:srgbClr val="16C6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8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215</TotalTime>
  <Words>304</Words>
  <Application>Microsoft Office PowerPoint</Application>
  <PresentationFormat>Widescreen</PresentationFormat>
  <Paragraphs>67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Corbel</vt:lpstr>
      <vt:lpstr>Wingdings</vt:lpstr>
      <vt:lpstr>Banded</vt:lpstr>
      <vt:lpstr>01/03/24</vt:lpstr>
      <vt:lpstr>Front End Programming</vt:lpstr>
      <vt:lpstr>Front END Programming Languages</vt:lpstr>
      <vt:lpstr>TKINTER</vt:lpstr>
      <vt:lpstr>TODAY</vt:lpstr>
      <vt:lpstr>FINAL Note…</vt:lpstr>
      <vt:lpstr>More Things To aDD</vt:lpstr>
      <vt:lpstr>Things I will send you on 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01/03/24</dc:title>
  <dc:creator>Felix Galle</dc:creator>
  <cp:lastModifiedBy>Felix Galle</cp:lastModifiedBy>
  <cp:revision>4</cp:revision>
  <dcterms:created xsi:type="dcterms:W3CDTF">2024-02-26T08:13:19Z</dcterms:created>
  <dcterms:modified xsi:type="dcterms:W3CDTF">2024-03-08T12:41:00Z</dcterms:modified>
</cp:coreProperties>
</file>